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257" r:id="rId3"/>
    <p:sldId id="475" r:id="rId4"/>
    <p:sldId id="525" r:id="rId5"/>
    <p:sldId id="520" r:id="rId6"/>
    <p:sldId id="527" r:id="rId7"/>
    <p:sldId id="523" r:id="rId8"/>
    <p:sldId id="524" r:id="rId9"/>
    <p:sldId id="531" r:id="rId10"/>
    <p:sldId id="533" r:id="rId11"/>
    <p:sldId id="532" r:id="rId12"/>
    <p:sldId id="339" r:id="rId13"/>
    <p:sldId id="516" r:id="rId14"/>
    <p:sldId id="500" r:id="rId15"/>
    <p:sldId id="495" r:id="rId16"/>
    <p:sldId id="451" r:id="rId17"/>
    <p:sldId id="529" r:id="rId18"/>
    <p:sldId id="530" r:id="rId19"/>
    <p:sldId id="447" r:id="rId20"/>
    <p:sldId id="512" r:id="rId21"/>
    <p:sldId id="502" r:id="rId22"/>
    <p:sldId id="503" r:id="rId23"/>
    <p:sldId id="504" r:id="rId24"/>
    <p:sldId id="517" r:id="rId25"/>
    <p:sldId id="484" r:id="rId26"/>
    <p:sldId id="519" r:id="rId27"/>
    <p:sldId id="485" r:id="rId28"/>
    <p:sldId id="506" r:id="rId29"/>
    <p:sldId id="488" r:id="rId30"/>
    <p:sldId id="508" r:id="rId31"/>
    <p:sldId id="487" r:id="rId32"/>
    <p:sldId id="507" r:id="rId33"/>
    <p:sldId id="494" r:id="rId34"/>
    <p:sldId id="514" r:id="rId35"/>
    <p:sldId id="510" r:id="rId36"/>
    <p:sldId id="511" r:id="rId37"/>
    <p:sldId id="258" r:id="rId38"/>
    <p:sldId id="518" r:id="rId39"/>
    <p:sldId id="521" r:id="rId40"/>
    <p:sldId id="481" r:id="rId41"/>
    <p:sldId id="449" r:id="rId42"/>
    <p:sldId id="437" r:id="rId43"/>
    <p:sldId id="439" r:id="rId44"/>
    <p:sldId id="440" r:id="rId45"/>
    <p:sldId id="438" r:id="rId46"/>
    <p:sldId id="469" r:id="rId47"/>
    <p:sldId id="471" r:id="rId48"/>
    <p:sldId id="470" r:id="rId49"/>
    <p:sldId id="399" r:id="rId50"/>
    <p:sldId id="534" r:id="rId51"/>
    <p:sldId id="460" r:id="rId52"/>
    <p:sldId id="482" r:id="rId53"/>
    <p:sldId id="483" r:id="rId54"/>
    <p:sldId id="498" r:id="rId55"/>
    <p:sldId id="513" r:id="rId56"/>
    <p:sldId id="322" r:id="rId57"/>
    <p:sldId id="262" r:id="rId58"/>
    <p:sldId id="370" r:id="rId59"/>
    <p:sldId id="496" r:id="rId60"/>
    <p:sldId id="522" r:id="rId61"/>
    <p:sldId id="330"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6ADA0-18F0-402C-9222-4E41FA1EE2DC}" v="220" dt="2021-03-13T12:12:28.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91" autoAdjust="0"/>
    <p:restoredTop sz="93886" autoAdjust="0"/>
  </p:normalViewPr>
  <p:slideViewPr>
    <p:cSldViewPr>
      <p:cViewPr varScale="1">
        <p:scale>
          <a:sx n="93" d="100"/>
          <a:sy n="93" d="100"/>
        </p:scale>
        <p:origin x="61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Lang" userId="9e4a00669e27694a" providerId="LiveId" clId="{0436ADA0-18F0-402C-9222-4E41FA1EE2DC}"/>
    <pc:docChg chg="custSel addSld delSld modSld sldOrd">
      <pc:chgData name="Kenneth Lang" userId="9e4a00669e27694a" providerId="LiveId" clId="{0436ADA0-18F0-402C-9222-4E41FA1EE2DC}" dt="2021-03-13T12:55:07.021" v="11320" actId="729"/>
      <pc:docMkLst>
        <pc:docMk/>
      </pc:docMkLst>
      <pc:sldChg chg="addSp delSp modSp mod">
        <pc:chgData name="Kenneth Lang" userId="9e4a00669e27694a" providerId="LiveId" clId="{0436ADA0-18F0-402C-9222-4E41FA1EE2DC}" dt="2021-03-03T14:57:48.425" v="1621" actId="14100"/>
        <pc:sldMkLst>
          <pc:docMk/>
          <pc:sldMk cId="0" sldId="256"/>
        </pc:sldMkLst>
        <pc:spChg chg="mod">
          <ac:chgData name="Kenneth Lang" userId="9e4a00669e27694a" providerId="LiveId" clId="{0436ADA0-18F0-402C-9222-4E41FA1EE2DC}" dt="2021-03-03T14:55:47.047" v="1613" actId="6549"/>
          <ac:spMkLst>
            <pc:docMk/>
            <pc:sldMk cId="0" sldId="256"/>
            <ac:spMk id="4102" creationId="{832F2993-6C48-40DC-B6A1-70DC975DFA5E}"/>
          </ac:spMkLst>
        </pc:spChg>
        <pc:picChg chg="add mod">
          <ac:chgData name="Kenneth Lang" userId="9e4a00669e27694a" providerId="LiveId" clId="{0436ADA0-18F0-402C-9222-4E41FA1EE2DC}" dt="2021-03-03T14:55:50.813" v="1614" actId="1076"/>
          <ac:picMkLst>
            <pc:docMk/>
            <pc:sldMk cId="0" sldId="256"/>
            <ac:picMk id="3" creationId="{56C1E9EB-04A1-434E-BDB4-D44A6154CE72}"/>
          </ac:picMkLst>
        </pc:picChg>
        <pc:picChg chg="add mod">
          <ac:chgData name="Kenneth Lang" userId="9e4a00669e27694a" providerId="LiveId" clId="{0436ADA0-18F0-402C-9222-4E41FA1EE2DC}" dt="2021-03-03T14:57:48.425" v="1621" actId="14100"/>
          <ac:picMkLst>
            <pc:docMk/>
            <pc:sldMk cId="0" sldId="256"/>
            <ac:picMk id="5" creationId="{285C4AE0-D50A-4443-973F-1EDA7D1B01AA}"/>
          </ac:picMkLst>
        </pc:picChg>
        <pc:picChg chg="del mod">
          <ac:chgData name="Kenneth Lang" userId="9e4a00669e27694a" providerId="LiveId" clId="{0436ADA0-18F0-402C-9222-4E41FA1EE2DC}" dt="2021-03-03T14:57:33.342" v="1615" actId="21"/>
          <ac:picMkLst>
            <pc:docMk/>
            <pc:sldMk cId="0" sldId="256"/>
            <ac:picMk id="4104" creationId="{89998A48-4D5A-41A8-9C46-3613F14D4F25}"/>
          </ac:picMkLst>
        </pc:picChg>
      </pc:sldChg>
      <pc:sldChg chg="addSp delSp modSp mod">
        <pc:chgData name="Kenneth Lang" userId="9e4a00669e27694a" providerId="LiveId" clId="{0436ADA0-18F0-402C-9222-4E41FA1EE2DC}" dt="2021-03-13T12:30:56.192" v="11319" actId="6549"/>
        <pc:sldMkLst>
          <pc:docMk/>
          <pc:sldMk cId="0" sldId="257"/>
        </pc:sldMkLst>
        <pc:spChg chg="add mod">
          <ac:chgData name="Kenneth Lang" userId="9e4a00669e27694a" providerId="LiveId" clId="{0436ADA0-18F0-402C-9222-4E41FA1EE2DC}" dt="2021-03-03T14:53:15.346" v="1598" actId="20577"/>
          <ac:spMkLst>
            <pc:docMk/>
            <pc:sldMk cId="0" sldId="257"/>
            <ac:spMk id="2" creationId="{BE74084D-51C6-4C06-8A7B-5E87C11F6DCF}"/>
          </ac:spMkLst>
        </pc:spChg>
        <pc:spChg chg="del mod">
          <ac:chgData name="Kenneth Lang" userId="9e4a00669e27694a" providerId="LiveId" clId="{0436ADA0-18F0-402C-9222-4E41FA1EE2DC}" dt="2021-03-03T14:53:04.427" v="1573" actId="21"/>
          <ac:spMkLst>
            <pc:docMk/>
            <pc:sldMk cId="0" sldId="257"/>
            <ac:spMk id="3" creationId="{AA74A944-CF86-4315-B112-F904FC2CA6F4}"/>
          </ac:spMkLst>
        </pc:spChg>
        <pc:spChg chg="mod">
          <ac:chgData name="Kenneth Lang" userId="9e4a00669e27694a" providerId="LiveId" clId="{0436ADA0-18F0-402C-9222-4E41FA1EE2DC}" dt="2021-03-13T12:30:56.192" v="11319" actId="6549"/>
          <ac:spMkLst>
            <pc:docMk/>
            <pc:sldMk cId="0" sldId="257"/>
            <ac:spMk id="6150" creationId="{276D223C-06AC-409C-A743-22A2AE370344}"/>
          </ac:spMkLst>
        </pc:spChg>
      </pc:sldChg>
      <pc:sldChg chg="modSp mod ord">
        <pc:chgData name="Kenneth Lang" userId="9e4a00669e27694a" providerId="LiveId" clId="{0436ADA0-18F0-402C-9222-4E41FA1EE2DC}" dt="2021-03-09T22:03:41.406" v="3876"/>
        <pc:sldMkLst>
          <pc:docMk/>
          <pc:sldMk cId="1746025240" sldId="258"/>
        </pc:sldMkLst>
        <pc:spChg chg="mod">
          <ac:chgData name="Kenneth Lang" userId="9e4a00669e27694a" providerId="LiveId" clId="{0436ADA0-18F0-402C-9222-4E41FA1EE2DC}" dt="2021-03-02T15:41:23.972" v="22" actId="20577"/>
          <ac:spMkLst>
            <pc:docMk/>
            <pc:sldMk cId="1746025240" sldId="258"/>
            <ac:spMk id="2" creationId="{78F8D062-69CE-428B-A176-D87B0F4C4C19}"/>
          </ac:spMkLst>
        </pc:spChg>
        <pc:spChg chg="mod">
          <ac:chgData name="Kenneth Lang" userId="9e4a00669e27694a" providerId="LiveId" clId="{0436ADA0-18F0-402C-9222-4E41FA1EE2DC}" dt="2021-03-03T15:09:34.514" v="2483" actId="20577"/>
          <ac:spMkLst>
            <pc:docMk/>
            <pc:sldMk cId="1746025240" sldId="258"/>
            <ac:spMk id="3" creationId="{3CC9E9FE-0DE8-4A71-830A-D5CDF0048601}"/>
          </ac:spMkLst>
        </pc:spChg>
        <pc:picChg chg="mod">
          <ac:chgData name="Kenneth Lang" userId="9e4a00669e27694a" providerId="LiveId" clId="{0436ADA0-18F0-402C-9222-4E41FA1EE2DC}" dt="2021-03-09T22:03:32.427" v="3873" actId="1076"/>
          <ac:picMkLst>
            <pc:docMk/>
            <pc:sldMk cId="1746025240" sldId="258"/>
            <ac:picMk id="7" creationId="{9B6563BE-456C-4142-9158-8EC1B527FAB8}"/>
          </ac:picMkLst>
        </pc:picChg>
      </pc:sldChg>
      <pc:sldChg chg="del">
        <pc:chgData name="Kenneth Lang" userId="9e4a00669e27694a" providerId="LiveId" clId="{0436ADA0-18F0-402C-9222-4E41FA1EE2DC}" dt="2021-03-09T22:21:31.989" v="4813" actId="2696"/>
        <pc:sldMkLst>
          <pc:docMk/>
          <pc:sldMk cId="0" sldId="291"/>
        </pc:sldMkLst>
      </pc:sldChg>
      <pc:sldChg chg="del">
        <pc:chgData name="Kenneth Lang" userId="9e4a00669e27694a" providerId="LiveId" clId="{0436ADA0-18F0-402C-9222-4E41FA1EE2DC}" dt="2021-03-03T17:37:52.192" v="3235" actId="2696"/>
        <pc:sldMkLst>
          <pc:docMk/>
          <pc:sldMk cId="0" sldId="326"/>
        </pc:sldMkLst>
      </pc:sldChg>
      <pc:sldChg chg="modSp mod">
        <pc:chgData name="Kenneth Lang" userId="9e4a00669e27694a" providerId="LiveId" clId="{0436ADA0-18F0-402C-9222-4E41FA1EE2DC}" dt="2021-03-02T15:44:42.027" v="181" actId="20577"/>
        <pc:sldMkLst>
          <pc:docMk/>
          <pc:sldMk cId="0" sldId="330"/>
        </pc:sldMkLst>
        <pc:spChg chg="mod">
          <ac:chgData name="Kenneth Lang" userId="9e4a00669e27694a" providerId="LiveId" clId="{0436ADA0-18F0-402C-9222-4E41FA1EE2DC}" dt="2021-03-02T15:44:42.027" v="181" actId="20577"/>
          <ac:spMkLst>
            <pc:docMk/>
            <pc:sldMk cId="0" sldId="330"/>
            <ac:spMk id="46083" creationId="{8AED8865-88A9-4F99-9AF2-9F03C161CE64}"/>
          </ac:spMkLst>
        </pc:spChg>
      </pc:sldChg>
      <pc:sldChg chg="modSp mod ord">
        <pc:chgData name="Kenneth Lang" userId="9e4a00669e27694a" providerId="LiveId" clId="{0436ADA0-18F0-402C-9222-4E41FA1EE2DC}" dt="2021-03-13T02:10:10.177" v="9173" actId="6549"/>
        <pc:sldMkLst>
          <pc:docMk/>
          <pc:sldMk cId="0" sldId="339"/>
        </pc:sldMkLst>
        <pc:spChg chg="mod">
          <ac:chgData name="Kenneth Lang" userId="9e4a00669e27694a" providerId="LiveId" clId="{0436ADA0-18F0-402C-9222-4E41FA1EE2DC}" dt="2021-03-13T02:10:10.177" v="9173" actId="6549"/>
          <ac:spMkLst>
            <pc:docMk/>
            <pc:sldMk cId="0" sldId="339"/>
            <ac:spMk id="2" creationId="{545F7FE8-D79B-466A-B258-2EB9711D1E18}"/>
          </ac:spMkLst>
        </pc:spChg>
      </pc:sldChg>
      <pc:sldChg chg="modSp mod">
        <pc:chgData name="Kenneth Lang" userId="9e4a00669e27694a" providerId="LiveId" clId="{0436ADA0-18F0-402C-9222-4E41FA1EE2DC}" dt="2021-03-13T12:09:58.610" v="11143" actId="6549"/>
        <pc:sldMkLst>
          <pc:docMk/>
          <pc:sldMk cId="2956818393" sldId="399"/>
        </pc:sldMkLst>
        <pc:spChg chg="mod">
          <ac:chgData name="Kenneth Lang" userId="9e4a00669e27694a" providerId="LiveId" clId="{0436ADA0-18F0-402C-9222-4E41FA1EE2DC}" dt="2021-03-13T12:09:58.610" v="11143" actId="6549"/>
          <ac:spMkLst>
            <pc:docMk/>
            <pc:sldMk cId="2956818393" sldId="399"/>
            <ac:spMk id="2" creationId="{881B58CB-8E47-4D6C-859A-6AE89E43E72F}"/>
          </ac:spMkLst>
        </pc:spChg>
      </pc:sldChg>
      <pc:sldChg chg="del">
        <pc:chgData name="Kenneth Lang" userId="9e4a00669e27694a" providerId="LiveId" clId="{0436ADA0-18F0-402C-9222-4E41FA1EE2DC}" dt="2021-03-13T12:12:53.052" v="11197" actId="2696"/>
        <pc:sldMkLst>
          <pc:docMk/>
          <pc:sldMk cId="2837304705" sldId="400"/>
        </pc:sldMkLst>
      </pc:sldChg>
      <pc:sldChg chg="del ord">
        <pc:chgData name="Kenneth Lang" userId="9e4a00669e27694a" providerId="LiveId" clId="{0436ADA0-18F0-402C-9222-4E41FA1EE2DC}" dt="2021-03-12T16:43:53.144" v="7698" actId="2696"/>
        <pc:sldMkLst>
          <pc:docMk/>
          <pc:sldMk cId="450343322" sldId="423"/>
        </pc:sldMkLst>
      </pc:sldChg>
      <pc:sldChg chg="modSp mod">
        <pc:chgData name="Kenneth Lang" userId="9e4a00669e27694a" providerId="LiveId" clId="{0436ADA0-18F0-402C-9222-4E41FA1EE2DC}" dt="2021-03-03T15:10:22.727" v="2510" actId="20577"/>
        <pc:sldMkLst>
          <pc:docMk/>
          <pc:sldMk cId="2083113127" sldId="437"/>
        </pc:sldMkLst>
        <pc:spChg chg="mod">
          <ac:chgData name="Kenneth Lang" userId="9e4a00669e27694a" providerId="LiveId" clId="{0436ADA0-18F0-402C-9222-4E41FA1EE2DC}" dt="2021-03-03T15:10:22.727" v="2510" actId="20577"/>
          <ac:spMkLst>
            <pc:docMk/>
            <pc:sldMk cId="2083113127" sldId="437"/>
            <ac:spMk id="10" creationId="{5300436F-3E65-46D6-82E8-ADFC3E32E44A}"/>
          </ac:spMkLst>
        </pc:spChg>
      </pc:sldChg>
      <pc:sldChg chg="addSp modSp mod">
        <pc:chgData name="Kenneth Lang" userId="9e4a00669e27694a" providerId="LiveId" clId="{0436ADA0-18F0-402C-9222-4E41FA1EE2DC}" dt="2021-03-13T12:08:27.996" v="10986" actId="6549"/>
        <pc:sldMkLst>
          <pc:docMk/>
          <pc:sldMk cId="3480542102" sldId="438"/>
        </pc:sldMkLst>
        <pc:spChg chg="add mod">
          <ac:chgData name="Kenneth Lang" userId="9e4a00669e27694a" providerId="LiveId" clId="{0436ADA0-18F0-402C-9222-4E41FA1EE2DC}" dt="2021-03-13T12:08:27.996" v="10986" actId="6549"/>
          <ac:spMkLst>
            <pc:docMk/>
            <pc:sldMk cId="3480542102" sldId="438"/>
            <ac:spMk id="3" creationId="{3143631C-E6E8-4FFC-BCDF-2A79300CE11A}"/>
          </ac:spMkLst>
        </pc:spChg>
        <pc:picChg chg="mod">
          <ac:chgData name="Kenneth Lang" userId="9e4a00669e27694a" providerId="LiveId" clId="{0436ADA0-18F0-402C-9222-4E41FA1EE2DC}" dt="2021-03-03T15:10:34.919" v="2511" actId="14100"/>
          <ac:picMkLst>
            <pc:docMk/>
            <pc:sldMk cId="3480542102" sldId="438"/>
            <ac:picMk id="8" creationId="{3DABF406-136A-41FC-905B-352FE0EFBA18}"/>
          </ac:picMkLst>
        </pc:picChg>
      </pc:sldChg>
      <pc:sldChg chg="modSp mod ord">
        <pc:chgData name="Kenneth Lang" userId="9e4a00669e27694a" providerId="LiveId" clId="{0436ADA0-18F0-402C-9222-4E41FA1EE2DC}" dt="2021-03-11T13:02:42.386" v="6179" actId="6549"/>
        <pc:sldMkLst>
          <pc:docMk/>
          <pc:sldMk cId="2112288053" sldId="447"/>
        </pc:sldMkLst>
        <pc:spChg chg="mod">
          <ac:chgData name="Kenneth Lang" userId="9e4a00669e27694a" providerId="LiveId" clId="{0436ADA0-18F0-402C-9222-4E41FA1EE2DC}" dt="2021-03-03T17:29:20.721" v="2821" actId="255"/>
          <ac:spMkLst>
            <pc:docMk/>
            <pc:sldMk cId="2112288053" sldId="447"/>
            <ac:spMk id="2" creationId="{E8490351-62DE-49FB-9CBA-D2DA7C1DA068}"/>
          </ac:spMkLst>
        </pc:spChg>
        <pc:spChg chg="mod">
          <ac:chgData name="Kenneth Lang" userId="9e4a00669e27694a" providerId="LiveId" clId="{0436ADA0-18F0-402C-9222-4E41FA1EE2DC}" dt="2021-03-11T13:02:42.386" v="6179" actId="6549"/>
          <ac:spMkLst>
            <pc:docMk/>
            <pc:sldMk cId="2112288053" sldId="447"/>
            <ac:spMk id="3" creationId="{9FD32295-79BE-4F6D-8BE0-A8A4E886AE91}"/>
          </ac:spMkLst>
        </pc:spChg>
      </pc:sldChg>
      <pc:sldChg chg="modSp ord">
        <pc:chgData name="Kenneth Lang" userId="9e4a00669e27694a" providerId="LiveId" clId="{0436ADA0-18F0-402C-9222-4E41FA1EE2DC}" dt="2021-03-10T20:24:54.836" v="5400"/>
        <pc:sldMkLst>
          <pc:docMk/>
          <pc:sldMk cId="517371403" sldId="451"/>
        </pc:sldMkLst>
        <pc:spChg chg="mod">
          <ac:chgData name="Kenneth Lang" userId="9e4a00669e27694a" providerId="LiveId" clId="{0436ADA0-18F0-402C-9222-4E41FA1EE2DC}" dt="2021-03-09T22:13:05.046" v="4550" actId="208"/>
          <ac:spMkLst>
            <pc:docMk/>
            <pc:sldMk cId="517371403" sldId="451"/>
            <ac:spMk id="2" creationId="{1CC130A8-DA84-4EBF-AD31-A1CBE783CA11}"/>
          </ac:spMkLst>
        </pc:spChg>
        <pc:picChg chg="mod">
          <ac:chgData name="Kenneth Lang" userId="9e4a00669e27694a" providerId="LiveId" clId="{0436ADA0-18F0-402C-9222-4E41FA1EE2DC}" dt="2021-03-09T22:13:10.221" v="4551" actId="14100"/>
          <ac:picMkLst>
            <pc:docMk/>
            <pc:sldMk cId="517371403" sldId="451"/>
            <ac:picMk id="14" creationId="{78864042-369F-4CAD-BF49-9BB6284DC637}"/>
          </ac:picMkLst>
        </pc:picChg>
      </pc:sldChg>
      <pc:sldChg chg="modSp del mod">
        <pc:chgData name="Kenneth Lang" userId="9e4a00669e27694a" providerId="LiveId" clId="{0436ADA0-18F0-402C-9222-4E41FA1EE2DC}" dt="2021-03-10T21:16:20.198" v="5572" actId="2696"/>
        <pc:sldMkLst>
          <pc:docMk/>
          <pc:sldMk cId="2758560888" sldId="455"/>
        </pc:sldMkLst>
        <pc:picChg chg="mod">
          <ac:chgData name="Kenneth Lang" userId="9e4a00669e27694a" providerId="LiveId" clId="{0436ADA0-18F0-402C-9222-4E41FA1EE2DC}" dt="2021-03-03T17:28:27.380" v="2785" actId="208"/>
          <ac:picMkLst>
            <pc:docMk/>
            <pc:sldMk cId="2758560888" sldId="455"/>
            <ac:picMk id="7" creationId="{9C2CE3EA-8E90-4CD2-A0BD-2F198FA97931}"/>
          </ac:picMkLst>
        </pc:picChg>
        <pc:picChg chg="mod">
          <ac:chgData name="Kenneth Lang" userId="9e4a00669e27694a" providerId="LiveId" clId="{0436ADA0-18F0-402C-9222-4E41FA1EE2DC}" dt="2021-03-03T17:28:31.139" v="2786" actId="208"/>
          <ac:picMkLst>
            <pc:docMk/>
            <pc:sldMk cId="2758560888" sldId="455"/>
            <ac:picMk id="8" creationId="{D4534897-BE80-4EA6-BBBD-F29A5E6F35BC}"/>
          </ac:picMkLst>
        </pc:picChg>
      </pc:sldChg>
      <pc:sldChg chg="addSp delSp modSp mod">
        <pc:chgData name="Kenneth Lang" userId="9e4a00669e27694a" providerId="LiveId" clId="{0436ADA0-18F0-402C-9222-4E41FA1EE2DC}" dt="2021-03-13T12:08:45.457" v="11019" actId="20577"/>
        <pc:sldMkLst>
          <pc:docMk/>
          <pc:sldMk cId="523879713" sldId="469"/>
        </pc:sldMkLst>
        <pc:spChg chg="mod">
          <ac:chgData name="Kenneth Lang" userId="9e4a00669e27694a" providerId="LiveId" clId="{0436ADA0-18F0-402C-9222-4E41FA1EE2DC}" dt="2021-03-13T12:08:45.457" v="11019" actId="20577"/>
          <ac:spMkLst>
            <pc:docMk/>
            <pc:sldMk cId="523879713" sldId="469"/>
            <ac:spMk id="2" creationId="{625DB62A-F2C6-4087-908D-0D09B47A3F72}"/>
          </ac:spMkLst>
        </pc:spChg>
        <pc:spChg chg="mod">
          <ac:chgData name="Kenneth Lang" userId="9e4a00669e27694a" providerId="LiveId" clId="{0436ADA0-18F0-402C-9222-4E41FA1EE2DC}" dt="2021-03-12T16:45:10.444" v="7745" actId="6549"/>
          <ac:spMkLst>
            <pc:docMk/>
            <pc:sldMk cId="523879713" sldId="469"/>
            <ac:spMk id="7" creationId="{BECBA8C0-3FB1-4DE6-AE83-49A97D4AB633}"/>
          </ac:spMkLst>
        </pc:spChg>
        <pc:spChg chg="add del mod">
          <ac:chgData name="Kenneth Lang" userId="9e4a00669e27694a" providerId="LiveId" clId="{0436ADA0-18F0-402C-9222-4E41FA1EE2DC}" dt="2021-03-12T16:44:52.652" v="7701" actId="931"/>
          <ac:spMkLst>
            <pc:docMk/>
            <pc:sldMk cId="523879713" sldId="469"/>
            <ac:spMk id="8" creationId="{ECC8BB00-CFBE-4DEF-9D03-AD8478971627}"/>
          </ac:spMkLst>
        </pc:spChg>
        <pc:picChg chg="del">
          <ac:chgData name="Kenneth Lang" userId="9e4a00669e27694a" providerId="LiveId" clId="{0436ADA0-18F0-402C-9222-4E41FA1EE2DC}" dt="2021-03-12T16:44:34.870" v="7699" actId="21"/>
          <ac:picMkLst>
            <pc:docMk/>
            <pc:sldMk cId="523879713" sldId="469"/>
            <ac:picMk id="10" creationId="{8543C8B4-F390-4F55-A413-B45EA896DA4D}"/>
          </ac:picMkLst>
        </pc:picChg>
        <pc:picChg chg="del">
          <ac:chgData name="Kenneth Lang" userId="9e4a00669e27694a" providerId="LiveId" clId="{0436ADA0-18F0-402C-9222-4E41FA1EE2DC}" dt="2021-03-12T16:44:40.541" v="7700" actId="21"/>
          <ac:picMkLst>
            <pc:docMk/>
            <pc:sldMk cId="523879713" sldId="469"/>
            <ac:picMk id="11" creationId="{18794665-8800-47E9-BE71-97B6C40BD5B6}"/>
          </ac:picMkLst>
        </pc:picChg>
        <pc:picChg chg="add mod">
          <ac:chgData name="Kenneth Lang" userId="9e4a00669e27694a" providerId="LiveId" clId="{0436ADA0-18F0-402C-9222-4E41FA1EE2DC}" dt="2021-03-12T16:44:57.612" v="7705" actId="1076"/>
          <ac:picMkLst>
            <pc:docMk/>
            <pc:sldMk cId="523879713" sldId="469"/>
            <ac:picMk id="12" creationId="{6F8C5E1D-27D4-4B07-9DAD-39084A92D276}"/>
          </ac:picMkLst>
        </pc:picChg>
      </pc:sldChg>
      <pc:sldChg chg="modSp mod">
        <pc:chgData name="Kenneth Lang" userId="9e4a00669e27694a" providerId="LiveId" clId="{0436ADA0-18F0-402C-9222-4E41FA1EE2DC}" dt="2021-03-13T12:09:13.840" v="11095" actId="6549"/>
        <pc:sldMkLst>
          <pc:docMk/>
          <pc:sldMk cId="327522653" sldId="471"/>
        </pc:sldMkLst>
        <pc:spChg chg="mod">
          <ac:chgData name="Kenneth Lang" userId="9e4a00669e27694a" providerId="LiveId" clId="{0436ADA0-18F0-402C-9222-4E41FA1EE2DC}" dt="2021-03-13T12:09:13.840" v="11095" actId="6549"/>
          <ac:spMkLst>
            <pc:docMk/>
            <pc:sldMk cId="327522653" sldId="471"/>
            <ac:spMk id="9" creationId="{55CABC09-1880-4276-B080-9C2B1A7E6358}"/>
          </ac:spMkLst>
        </pc:spChg>
      </pc:sldChg>
      <pc:sldChg chg="addSp delSp modSp mod">
        <pc:chgData name="Kenneth Lang" userId="9e4a00669e27694a" providerId="LiveId" clId="{0436ADA0-18F0-402C-9222-4E41FA1EE2DC}" dt="2021-03-03T14:58:37.517" v="1700" actId="6549"/>
        <pc:sldMkLst>
          <pc:docMk/>
          <pc:sldMk cId="3875667356" sldId="475"/>
        </pc:sldMkLst>
        <pc:spChg chg="del mod">
          <ac:chgData name="Kenneth Lang" userId="9e4a00669e27694a" providerId="LiveId" clId="{0436ADA0-18F0-402C-9222-4E41FA1EE2DC}" dt="2021-03-03T14:58:03.876" v="1622" actId="21"/>
          <ac:spMkLst>
            <pc:docMk/>
            <pc:sldMk cId="3875667356" sldId="475"/>
            <ac:spMk id="2" creationId="{4ABD0989-06BE-4F97-8274-2C86BFD1D935}"/>
          </ac:spMkLst>
        </pc:spChg>
        <pc:spChg chg="add mod">
          <ac:chgData name="Kenneth Lang" userId="9e4a00669e27694a" providerId="LiveId" clId="{0436ADA0-18F0-402C-9222-4E41FA1EE2DC}" dt="2021-03-03T14:58:17.682" v="1659" actId="20577"/>
          <ac:spMkLst>
            <pc:docMk/>
            <pc:sldMk cId="3875667356" sldId="475"/>
            <ac:spMk id="7" creationId="{11B9C427-BBA1-4835-B650-123B98021867}"/>
          </ac:spMkLst>
        </pc:spChg>
        <pc:spChg chg="mod">
          <ac:chgData name="Kenneth Lang" userId="9e4a00669e27694a" providerId="LiveId" clId="{0436ADA0-18F0-402C-9222-4E41FA1EE2DC}" dt="2021-03-03T14:58:37.517" v="1700" actId="6549"/>
          <ac:spMkLst>
            <pc:docMk/>
            <pc:sldMk cId="3875667356" sldId="475"/>
            <ac:spMk id="9" creationId="{C20B0CCF-80DC-43E5-9718-AB47DF31B9D3}"/>
          </ac:spMkLst>
        </pc:spChg>
        <pc:picChg chg="mod">
          <ac:chgData name="Kenneth Lang" userId="9e4a00669e27694a" providerId="LiveId" clId="{0436ADA0-18F0-402C-9222-4E41FA1EE2DC}" dt="2021-03-03T14:52:51.287" v="1572" actId="14100"/>
          <ac:picMkLst>
            <pc:docMk/>
            <pc:sldMk cId="3875667356" sldId="475"/>
            <ac:picMk id="3" creationId="{FD37EED1-AF34-416B-B837-334274124E12}"/>
          </ac:picMkLst>
        </pc:picChg>
      </pc:sldChg>
      <pc:sldChg chg="del">
        <pc:chgData name="Kenneth Lang" userId="9e4a00669e27694a" providerId="LiveId" clId="{0436ADA0-18F0-402C-9222-4E41FA1EE2DC}" dt="2021-03-03T17:23:31.129" v="2725" actId="2696"/>
        <pc:sldMkLst>
          <pc:docMk/>
          <pc:sldMk cId="1367006087" sldId="477"/>
        </pc:sldMkLst>
      </pc:sldChg>
      <pc:sldChg chg="modSp mod ord">
        <pc:chgData name="Kenneth Lang" userId="9e4a00669e27694a" providerId="LiveId" clId="{0436ADA0-18F0-402C-9222-4E41FA1EE2DC}" dt="2021-03-12T22:57:54.613" v="8823" actId="6549"/>
        <pc:sldMkLst>
          <pc:docMk/>
          <pc:sldMk cId="4253077839" sldId="481"/>
        </pc:sldMkLst>
        <pc:spChg chg="mod">
          <ac:chgData name="Kenneth Lang" userId="9e4a00669e27694a" providerId="LiveId" clId="{0436ADA0-18F0-402C-9222-4E41FA1EE2DC}" dt="2021-03-12T22:57:54.613" v="8823" actId="6549"/>
          <ac:spMkLst>
            <pc:docMk/>
            <pc:sldMk cId="4253077839" sldId="481"/>
            <ac:spMk id="3" creationId="{232AFE13-BA4D-4871-A6AB-1EECD481D493}"/>
          </ac:spMkLst>
        </pc:spChg>
      </pc:sldChg>
      <pc:sldChg chg="addSp modSp mod">
        <pc:chgData name="Kenneth Lang" userId="9e4a00669e27694a" providerId="LiveId" clId="{0436ADA0-18F0-402C-9222-4E41FA1EE2DC}" dt="2021-03-10T20:24:00.626" v="5396"/>
        <pc:sldMkLst>
          <pc:docMk/>
          <pc:sldMk cId="488683971" sldId="484"/>
        </pc:sldMkLst>
        <pc:spChg chg="mod">
          <ac:chgData name="Kenneth Lang" userId="9e4a00669e27694a" providerId="LiveId" clId="{0436ADA0-18F0-402C-9222-4E41FA1EE2DC}" dt="2021-03-03T17:23:38.080" v="2726" actId="20577"/>
          <ac:spMkLst>
            <pc:docMk/>
            <pc:sldMk cId="488683971" sldId="484"/>
            <ac:spMk id="3" creationId="{D462CBB9-CDBA-4779-865B-93E93A5ADE8F}"/>
          </ac:spMkLst>
        </pc:spChg>
        <pc:picChg chg="add mod">
          <ac:chgData name="Kenneth Lang" userId="9e4a00669e27694a" providerId="LiveId" clId="{0436ADA0-18F0-402C-9222-4E41FA1EE2DC}" dt="2021-03-10T20:24:00.626" v="5396"/>
          <ac:picMkLst>
            <pc:docMk/>
            <pc:sldMk cId="488683971" sldId="484"/>
            <ac:picMk id="9" creationId="{CEC0D192-148D-405D-B328-6ED501454180}"/>
          </ac:picMkLst>
        </pc:picChg>
      </pc:sldChg>
      <pc:sldChg chg="modSp add mod">
        <pc:chgData name="Kenneth Lang" userId="9e4a00669e27694a" providerId="LiveId" clId="{0436ADA0-18F0-402C-9222-4E41FA1EE2DC}" dt="2021-03-13T02:15:56.371" v="9550" actId="6549"/>
        <pc:sldMkLst>
          <pc:docMk/>
          <pc:sldMk cId="3507559387" sldId="485"/>
        </pc:sldMkLst>
        <pc:spChg chg="mod">
          <ac:chgData name="Kenneth Lang" userId="9e4a00669e27694a" providerId="LiveId" clId="{0436ADA0-18F0-402C-9222-4E41FA1EE2DC}" dt="2021-03-13T02:15:56.371" v="9550" actId="6549"/>
          <ac:spMkLst>
            <pc:docMk/>
            <pc:sldMk cId="3507559387" sldId="485"/>
            <ac:spMk id="3" creationId="{25468014-B618-4CE6-A01B-CB5FE905DCA5}"/>
          </ac:spMkLst>
        </pc:spChg>
      </pc:sldChg>
      <pc:sldChg chg="addSp delSp modSp add mod">
        <pc:chgData name="Kenneth Lang" userId="9e4a00669e27694a" providerId="LiveId" clId="{0436ADA0-18F0-402C-9222-4E41FA1EE2DC}" dt="2021-03-13T02:23:30.035" v="9977" actId="11529"/>
        <pc:sldMkLst>
          <pc:docMk/>
          <pc:sldMk cId="3250772580" sldId="487"/>
        </pc:sldMkLst>
        <pc:spChg chg="mod">
          <ac:chgData name="Kenneth Lang" userId="9e4a00669e27694a" providerId="LiveId" clId="{0436ADA0-18F0-402C-9222-4E41FA1EE2DC}" dt="2021-03-03T15:02:56.498" v="1814" actId="255"/>
          <ac:spMkLst>
            <pc:docMk/>
            <pc:sldMk cId="3250772580" sldId="487"/>
            <ac:spMk id="2" creationId="{A3F0D397-A9C1-41FF-9470-07150CCEC50F}"/>
          </ac:spMkLst>
        </pc:spChg>
        <pc:spChg chg="mod">
          <ac:chgData name="Kenneth Lang" userId="9e4a00669e27694a" providerId="LiveId" clId="{0436ADA0-18F0-402C-9222-4E41FA1EE2DC}" dt="2021-03-13T02:23:21.830" v="9976" actId="6549"/>
          <ac:spMkLst>
            <pc:docMk/>
            <pc:sldMk cId="3250772580" sldId="487"/>
            <ac:spMk id="3" creationId="{B1D1F2F8-07E6-4DB9-A823-1045E7CCCBC3}"/>
          </ac:spMkLst>
        </pc:spChg>
        <pc:spChg chg="add mod">
          <ac:chgData name="Kenneth Lang" userId="9e4a00669e27694a" providerId="LiveId" clId="{0436ADA0-18F0-402C-9222-4E41FA1EE2DC}" dt="2021-03-03T15:03:12.784" v="1828" actId="6549"/>
          <ac:spMkLst>
            <pc:docMk/>
            <pc:sldMk cId="3250772580" sldId="487"/>
            <ac:spMk id="7" creationId="{6F25D10D-5999-4CC8-AAC0-66797F215CD5}"/>
          </ac:spMkLst>
        </pc:spChg>
        <pc:picChg chg="mod">
          <ac:chgData name="Kenneth Lang" userId="9e4a00669e27694a" providerId="LiveId" clId="{0436ADA0-18F0-402C-9222-4E41FA1EE2DC}" dt="2021-03-03T14:44:07.692" v="1015" actId="208"/>
          <ac:picMkLst>
            <pc:docMk/>
            <pc:sldMk cId="3250772580" sldId="487"/>
            <ac:picMk id="11" creationId="{0834B822-366E-4CB8-A9D6-D452F7392864}"/>
          </ac:picMkLst>
        </pc:picChg>
        <pc:picChg chg="add del mod">
          <ac:chgData name="Kenneth Lang" userId="9e4a00669e27694a" providerId="LiveId" clId="{0436ADA0-18F0-402C-9222-4E41FA1EE2DC}" dt="2021-03-03T14:46:32.637" v="1092" actId="21"/>
          <ac:picMkLst>
            <pc:docMk/>
            <pc:sldMk cId="3250772580" sldId="487"/>
            <ac:picMk id="12" creationId="{734E839D-9FB0-41F9-AE02-496C63ED3022}"/>
          </ac:picMkLst>
        </pc:picChg>
        <pc:picChg chg="add mod">
          <ac:chgData name="Kenneth Lang" userId="9e4a00669e27694a" providerId="LiveId" clId="{0436ADA0-18F0-402C-9222-4E41FA1EE2DC}" dt="2021-03-03T14:47:46.922" v="1095" actId="208"/>
          <ac:picMkLst>
            <pc:docMk/>
            <pc:sldMk cId="3250772580" sldId="487"/>
            <ac:picMk id="15" creationId="{E320DC1A-D6C0-48B3-9AC1-8A2CD32D89EF}"/>
          </ac:picMkLst>
        </pc:picChg>
        <pc:picChg chg="del mod">
          <ac:chgData name="Kenneth Lang" userId="9e4a00669e27694a" providerId="LiveId" clId="{0436ADA0-18F0-402C-9222-4E41FA1EE2DC}" dt="2021-03-03T14:45:22.874" v="1079" actId="21"/>
          <ac:picMkLst>
            <pc:docMk/>
            <pc:sldMk cId="3250772580" sldId="487"/>
            <ac:picMk id="16" creationId="{95995FE6-8F95-4E05-A6F0-A0C5FC59E92B}"/>
          </ac:picMkLst>
        </pc:picChg>
        <pc:cxnChg chg="add">
          <ac:chgData name="Kenneth Lang" userId="9e4a00669e27694a" providerId="LiveId" clId="{0436ADA0-18F0-402C-9222-4E41FA1EE2DC}" dt="2021-03-13T02:23:30.035" v="9977" actId="11529"/>
          <ac:cxnSpMkLst>
            <pc:docMk/>
            <pc:sldMk cId="3250772580" sldId="487"/>
            <ac:cxnSpMk id="9" creationId="{3FBCEEB0-D57F-4B03-89C3-A3C5F20EEFF2}"/>
          </ac:cxnSpMkLst>
        </pc:cxnChg>
        <pc:cxnChg chg="add del">
          <ac:chgData name="Kenneth Lang" userId="9e4a00669e27694a" providerId="LiveId" clId="{0436ADA0-18F0-402C-9222-4E41FA1EE2DC}" dt="2021-03-03T14:46:26.669" v="1091" actId="21"/>
          <ac:cxnSpMkLst>
            <pc:docMk/>
            <pc:sldMk cId="3250772580" sldId="487"/>
            <ac:cxnSpMk id="9" creationId="{540EAB19-96AE-4387-AAB8-0171C22C04A4}"/>
          </ac:cxnSpMkLst>
        </pc:cxnChg>
      </pc:sldChg>
      <pc:sldChg chg="addSp delSp modSp add mod">
        <pc:chgData name="Kenneth Lang" userId="9e4a00669e27694a" providerId="LiveId" clId="{0436ADA0-18F0-402C-9222-4E41FA1EE2DC}" dt="2021-03-13T02:21:34.745" v="9855" actId="6549"/>
        <pc:sldMkLst>
          <pc:docMk/>
          <pc:sldMk cId="1005579609" sldId="488"/>
        </pc:sldMkLst>
        <pc:spChg chg="mod">
          <ac:chgData name="Kenneth Lang" userId="9e4a00669e27694a" providerId="LiveId" clId="{0436ADA0-18F0-402C-9222-4E41FA1EE2DC}" dt="2021-03-13T02:21:34.745" v="9855" actId="6549"/>
          <ac:spMkLst>
            <pc:docMk/>
            <pc:sldMk cId="1005579609" sldId="488"/>
            <ac:spMk id="3" creationId="{50B0ED54-603A-4412-BE34-17D6BD39BACD}"/>
          </ac:spMkLst>
        </pc:spChg>
        <pc:spChg chg="add del mod">
          <ac:chgData name="Kenneth Lang" userId="9e4a00669e27694a" providerId="LiveId" clId="{0436ADA0-18F0-402C-9222-4E41FA1EE2DC}" dt="2021-03-03T15:01:06.076" v="1702" actId="931"/>
          <ac:spMkLst>
            <pc:docMk/>
            <pc:sldMk cId="1005579609" sldId="488"/>
            <ac:spMk id="7" creationId="{3AB685CD-B261-4B71-8D9F-D096BE78C458}"/>
          </ac:spMkLst>
        </pc:spChg>
        <pc:picChg chg="del">
          <ac:chgData name="Kenneth Lang" userId="9e4a00669e27694a" providerId="LiveId" clId="{0436ADA0-18F0-402C-9222-4E41FA1EE2DC}" dt="2021-03-03T15:00:56.424" v="1701" actId="21"/>
          <ac:picMkLst>
            <pc:docMk/>
            <pc:sldMk cId="1005579609" sldId="488"/>
            <ac:picMk id="8" creationId="{DA9FD826-FAA3-46F0-9D75-0027AD99B3D0}"/>
          </ac:picMkLst>
        </pc:picChg>
        <pc:picChg chg="add mod">
          <ac:chgData name="Kenneth Lang" userId="9e4a00669e27694a" providerId="LiveId" clId="{0436ADA0-18F0-402C-9222-4E41FA1EE2DC}" dt="2021-03-03T17:26:22.371" v="2778" actId="208"/>
          <ac:picMkLst>
            <pc:docMk/>
            <pc:sldMk cId="1005579609" sldId="488"/>
            <ac:picMk id="10" creationId="{1A0B9DBB-D714-4722-889D-61E798597C0D}"/>
          </ac:picMkLst>
        </pc:picChg>
        <pc:picChg chg="mod">
          <ac:chgData name="Kenneth Lang" userId="9e4a00669e27694a" providerId="LiveId" clId="{0436ADA0-18F0-402C-9222-4E41FA1EE2DC}" dt="2021-03-03T17:26:25.120" v="2779" actId="208"/>
          <ac:picMkLst>
            <pc:docMk/>
            <pc:sldMk cId="1005579609" sldId="488"/>
            <ac:picMk id="16" creationId="{5C28BB70-0296-4010-B4A0-2EE5288B884A}"/>
          </ac:picMkLst>
        </pc:picChg>
      </pc:sldChg>
      <pc:sldChg chg="addSp delSp modSp add del mod">
        <pc:chgData name="Kenneth Lang" userId="9e4a00669e27694a" providerId="LiveId" clId="{0436ADA0-18F0-402C-9222-4E41FA1EE2DC}" dt="2021-03-03T13:51:51.357" v="606" actId="2696"/>
        <pc:sldMkLst>
          <pc:docMk/>
          <pc:sldMk cId="1252664125" sldId="492"/>
        </pc:sldMkLst>
        <pc:spChg chg="mod">
          <ac:chgData name="Kenneth Lang" userId="9e4a00669e27694a" providerId="LiveId" clId="{0436ADA0-18F0-402C-9222-4E41FA1EE2DC}" dt="2021-03-03T13:51:00.637" v="559" actId="21"/>
          <ac:spMkLst>
            <pc:docMk/>
            <pc:sldMk cId="1252664125" sldId="492"/>
            <ac:spMk id="2" creationId="{EE8337FC-C433-4BCC-803A-9A6CC20644AB}"/>
          </ac:spMkLst>
        </pc:spChg>
        <pc:spChg chg="add del mod">
          <ac:chgData name="Kenneth Lang" userId="9e4a00669e27694a" providerId="LiveId" clId="{0436ADA0-18F0-402C-9222-4E41FA1EE2DC}" dt="2021-03-03T13:50:19.995" v="551" actId="21"/>
          <ac:spMkLst>
            <pc:docMk/>
            <pc:sldMk cId="1252664125" sldId="492"/>
            <ac:spMk id="3" creationId="{1964E09E-9B41-467A-A204-764FE3A3BEB1}"/>
          </ac:spMkLst>
        </pc:spChg>
        <pc:spChg chg="del">
          <ac:chgData name="Kenneth Lang" userId="9e4a00669e27694a" providerId="LiveId" clId="{0436ADA0-18F0-402C-9222-4E41FA1EE2DC}" dt="2021-03-03T13:50:26.337" v="552" actId="21"/>
          <ac:spMkLst>
            <pc:docMk/>
            <pc:sldMk cId="1252664125" sldId="492"/>
            <ac:spMk id="9" creationId="{C90763A3-B5FC-4C28-9086-4B4C64AB0194}"/>
          </ac:spMkLst>
        </pc:spChg>
        <pc:spChg chg="add del">
          <ac:chgData name="Kenneth Lang" userId="9e4a00669e27694a" providerId="LiveId" clId="{0436ADA0-18F0-402C-9222-4E41FA1EE2DC}" dt="2021-03-03T13:51:11.977" v="561" actId="21"/>
          <ac:spMkLst>
            <pc:docMk/>
            <pc:sldMk cId="1252664125" sldId="492"/>
            <ac:spMk id="12" creationId="{6A5BBCF3-CB37-4F84-8F98-7A24496D2830}"/>
          </ac:spMkLst>
        </pc:spChg>
        <pc:picChg chg="del">
          <ac:chgData name="Kenneth Lang" userId="9e4a00669e27694a" providerId="LiveId" clId="{0436ADA0-18F0-402C-9222-4E41FA1EE2DC}" dt="2021-03-03T13:50:07.534" v="549" actId="21"/>
          <ac:picMkLst>
            <pc:docMk/>
            <pc:sldMk cId="1252664125" sldId="492"/>
            <ac:picMk id="8" creationId="{D00C2464-32A0-4D39-B910-7E284176370C}"/>
          </ac:picMkLst>
        </pc:picChg>
        <pc:picChg chg="del mod">
          <ac:chgData name="Kenneth Lang" userId="9e4a00669e27694a" providerId="LiveId" clId="{0436ADA0-18F0-402C-9222-4E41FA1EE2DC}" dt="2021-03-03T13:51:16.973" v="563" actId="21"/>
          <ac:picMkLst>
            <pc:docMk/>
            <pc:sldMk cId="1252664125" sldId="492"/>
            <ac:picMk id="11" creationId="{06D955DE-B9C5-49E5-AC31-F1C7F1F134F7}"/>
          </ac:picMkLst>
        </pc:picChg>
      </pc:sldChg>
      <pc:sldChg chg="del">
        <pc:chgData name="Kenneth Lang" userId="9e4a00669e27694a" providerId="LiveId" clId="{0436ADA0-18F0-402C-9222-4E41FA1EE2DC}" dt="2021-03-02T15:43:35.092" v="166" actId="2696"/>
        <pc:sldMkLst>
          <pc:docMk/>
          <pc:sldMk cId="3397687199" sldId="493"/>
        </pc:sldMkLst>
      </pc:sldChg>
      <pc:sldChg chg="modSp add mod">
        <pc:chgData name="Kenneth Lang" userId="9e4a00669e27694a" providerId="LiveId" clId="{0436ADA0-18F0-402C-9222-4E41FA1EE2DC}" dt="2021-03-11T13:06:23.576" v="6296" actId="6549"/>
        <pc:sldMkLst>
          <pc:docMk/>
          <pc:sldMk cId="3693249564" sldId="494"/>
        </pc:sldMkLst>
        <pc:spChg chg="mod">
          <ac:chgData name="Kenneth Lang" userId="9e4a00669e27694a" providerId="LiveId" clId="{0436ADA0-18F0-402C-9222-4E41FA1EE2DC}" dt="2021-03-11T13:06:23.576" v="6296" actId="6549"/>
          <ac:spMkLst>
            <pc:docMk/>
            <pc:sldMk cId="3693249564" sldId="494"/>
            <ac:spMk id="10" creationId="{0106A3BE-C612-4C46-B1A0-0BA4805E1D7B}"/>
          </ac:spMkLst>
        </pc:spChg>
        <pc:picChg chg="mod">
          <ac:chgData name="Kenneth Lang" userId="9e4a00669e27694a" providerId="LiveId" clId="{0436ADA0-18F0-402C-9222-4E41FA1EE2DC}" dt="2021-03-03T14:05:25.554" v="727" actId="1076"/>
          <ac:picMkLst>
            <pc:docMk/>
            <pc:sldMk cId="3693249564" sldId="494"/>
            <ac:picMk id="7" creationId="{D72D8EDF-34BA-4C08-8099-97C35685DE30}"/>
          </ac:picMkLst>
        </pc:picChg>
      </pc:sldChg>
      <pc:sldChg chg="modSp mod ord">
        <pc:chgData name="Kenneth Lang" userId="9e4a00669e27694a" providerId="LiveId" clId="{0436ADA0-18F0-402C-9222-4E41FA1EE2DC}" dt="2021-03-13T02:12:42.293" v="9441" actId="6549"/>
        <pc:sldMkLst>
          <pc:docMk/>
          <pc:sldMk cId="3745108601" sldId="495"/>
        </pc:sldMkLst>
        <pc:spChg chg="mod">
          <ac:chgData name="Kenneth Lang" userId="9e4a00669e27694a" providerId="LiveId" clId="{0436ADA0-18F0-402C-9222-4E41FA1EE2DC}" dt="2021-03-13T02:12:42.293" v="9441" actId="6549"/>
          <ac:spMkLst>
            <pc:docMk/>
            <pc:sldMk cId="3745108601" sldId="495"/>
            <ac:spMk id="12" creationId="{9C4090E7-A303-42BA-B6E0-1805FBBE08FB}"/>
          </ac:spMkLst>
        </pc:spChg>
        <pc:picChg chg="mod">
          <ac:chgData name="Kenneth Lang" userId="9e4a00669e27694a" providerId="LiveId" clId="{0436ADA0-18F0-402C-9222-4E41FA1EE2DC}" dt="2021-03-13T02:11:57.519" v="9283" actId="1076"/>
          <ac:picMkLst>
            <pc:docMk/>
            <pc:sldMk cId="3745108601" sldId="495"/>
            <ac:picMk id="7" creationId="{6BFAEE30-1F36-483F-BD82-5CA43DFB5EE6}"/>
          </ac:picMkLst>
        </pc:picChg>
        <pc:picChg chg="mod">
          <ac:chgData name="Kenneth Lang" userId="9e4a00669e27694a" providerId="LiveId" clId="{0436ADA0-18F0-402C-9222-4E41FA1EE2DC}" dt="2021-03-09T22:13:26.135" v="4554" actId="1076"/>
          <ac:picMkLst>
            <pc:docMk/>
            <pc:sldMk cId="3745108601" sldId="495"/>
            <ac:picMk id="10" creationId="{C7100BF4-FE77-4DB6-A9B3-4768FFD56808}"/>
          </ac:picMkLst>
        </pc:picChg>
      </pc:sldChg>
      <pc:sldChg chg="add">
        <pc:chgData name="Kenneth Lang" userId="9e4a00669e27694a" providerId="LiveId" clId="{0436ADA0-18F0-402C-9222-4E41FA1EE2DC}" dt="2021-03-02T15:44:23.499" v="167"/>
        <pc:sldMkLst>
          <pc:docMk/>
          <pc:sldMk cId="819941396" sldId="496"/>
        </pc:sldMkLst>
      </pc:sldChg>
      <pc:sldChg chg="del">
        <pc:chgData name="Kenneth Lang" userId="9e4a00669e27694a" providerId="LiveId" clId="{0436ADA0-18F0-402C-9222-4E41FA1EE2DC}" dt="2021-03-12T16:45:23.605" v="7746" actId="2696"/>
        <pc:sldMkLst>
          <pc:docMk/>
          <pc:sldMk cId="1655076181" sldId="497"/>
        </pc:sldMkLst>
      </pc:sldChg>
      <pc:sldChg chg="modSp mod ord">
        <pc:chgData name="Kenneth Lang" userId="9e4a00669e27694a" providerId="LiveId" clId="{0436ADA0-18F0-402C-9222-4E41FA1EE2DC}" dt="2021-03-13T02:11:52.164" v="9282" actId="20577"/>
        <pc:sldMkLst>
          <pc:docMk/>
          <pc:sldMk cId="1490597702" sldId="500"/>
        </pc:sldMkLst>
        <pc:spChg chg="mod">
          <ac:chgData name="Kenneth Lang" userId="9e4a00669e27694a" providerId="LiveId" clId="{0436ADA0-18F0-402C-9222-4E41FA1EE2DC}" dt="2021-03-11T13:02:11.945" v="6167" actId="6549"/>
          <ac:spMkLst>
            <pc:docMk/>
            <pc:sldMk cId="1490597702" sldId="500"/>
            <ac:spMk id="2" creationId="{5A081B2B-B459-492D-9118-1A0FCA4C7E7E}"/>
          </ac:spMkLst>
        </pc:spChg>
        <pc:spChg chg="mod">
          <ac:chgData name="Kenneth Lang" userId="9e4a00669e27694a" providerId="LiveId" clId="{0436ADA0-18F0-402C-9222-4E41FA1EE2DC}" dt="2021-03-13T02:11:52.164" v="9282" actId="20577"/>
          <ac:spMkLst>
            <pc:docMk/>
            <pc:sldMk cId="1490597702" sldId="500"/>
            <ac:spMk id="14" creationId="{F90CD308-2170-4765-8EAC-45451FB391AA}"/>
          </ac:spMkLst>
        </pc:spChg>
        <pc:cxnChg chg="mod">
          <ac:chgData name="Kenneth Lang" userId="9e4a00669e27694a" providerId="LiveId" clId="{0436ADA0-18F0-402C-9222-4E41FA1EE2DC}" dt="2021-03-13T02:11:51.148" v="9277" actId="20577"/>
          <ac:cxnSpMkLst>
            <pc:docMk/>
            <pc:sldMk cId="1490597702" sldId="500"/>
            <ac:cxnSpMk id="18" creationId="{CD3644AD-3D2E-47FB-86AF-7D02805D88F7}"/>
          </ac:cxnSpMkLst>
        </pc:cxnChg>
      </pc:sldChg>
      <pc:sldChg chg="del">
        <pc:chgData name="Kenneth Lang" userId="9e4a00669e27694a" providerId="LiveId" clId="{0436ADA0-18F0-402C-9222-4E41FA1EE2DC}" dt="2021-03-10T20:27:24.717" v="5481" actId="2696"/>
        <pc:sldMkLst>
          <pc:docMk/>
          <pc:sldMk cId="1836603983" sldId="501"/>
        </pc:sldMkLst>
      </pc:sldChg>
      <pc:sldChg chg="ord">
        <pc:chgData name="Kenneth Lang" userId="9e4a00669e27694a" providerId="LiveId" clId="{0436ADA0-18F0-402C-9222-4E41FA1EE2DC}" dt="2021-03-10T20:24:54.836" v="5400"/>
        <pc:sldMkLst>
          <pc:docMk/>
          <pc:sldMk cId="67207477" sldId="502"/>
        </pc:sldMkLst>
      </pc:sldChg>
      <pc:sldChg chg="ord">
        <pc:chgData name="Kenneth Lang" userId="9e4a00669e27694a" providerId="LiveId" clId="{0436ADA0-18F0-402C-9222-4E41FA1EE2DC}" dt="2021-03-10T20:24:54.836" v="5400"/>
        <pc:sldMkLst>
          <pc:docMk/>
          <pc:sldMk cId="3879469267" sldId="503"/>
        </pc:sldMkLst>
      </pc:sldChg>
      <pc:sldChg chg="ord">
        <pc:chgData name="Kenneth Lang" userId="9e4a00669e27694a" providerId="LiveId" clId="{0436ADA0-18F0-402C-9222-4E41FA1EE2DC}" dt="2021-03-10T20:24:54.836" v="5400"/>
        <pc:sldMkLst>
          <pc:docMk/>
          <pc:sldMk cId="243136591" sldId="504"/>
        </pc:sldMkLst>
      </pc:sldChg>
      <pc:sldChg chg="addSp modSp del mod">
        <pc:chgData name="Kenneth Lang" userId="9e4a00669e27694a" providerId="LiveId" clId="{0436ADA0-18F0-402C-9222-4E41FA1EE2DC}" dt="2021-03-12T16:45:35.981" v="7747" actId="2696"/>
        <pc:sldMkLst>
          <pc:docMk/>
          <pc:sldMk cId="1463758801" sldId="505"/>
        </pc:sldMkLst>
        <pc:spChg chg="add mod">
          <ac:chgData name="Kenneth Lang" userId="9e4a00669e27694a" providerId="LiveId" clId="{0436ADA0-18F0-402C-9222-4E41FA1EE2DC}" dt="2021-03-10T21:18:41.451" v="5678" actId="208"/>
          <ac:spMkLst>
            <pc:docMk/>
            <pc:sldMk cId="1463758801" sldId="505"/>
            <ac:spMk id="3" creationId="{AC8B4018-303F-4283-AADF-3AC80130524B}"/>
          </ac:spMkLst>
        </pc:spChg>
        <pc:picChg chg="mod">
          <ac:chgData name="Kenneth Lang" userId="9e4a00669e27694a" providerId="LiveId" clId="{0436ADA0-18F0-402C-9222-4E41FA1EE2DC}" dt="2021-03-10T21:18:14.720" v="5619" actId="1076"/>
          <ac:picMkLst>
            <pc:docMk/>
            <pc:sldMk cId="1463758801" sldId="505"/>
            <ac:picMk id="9" creationId="{691B3A31-B1E3-4A55-B590-233726D565C1}"/>
          </ac:picMkLst>
        </pc:picChg>
      </pc:sldChg>
      <pc:sldChg chg="addSp delSp modSp new mod modShow">
        <pc:chgData name="Kenneth Lang" userId="9e4a00669e27694a" providerId="LiveId" clId="{0436ADA0-18F0-402C-9222-4E41FA1EE2DC}" dt="2021-03-13T12:55:07.021" v="11320" actId="729"/>
        <pc:sldMkLst>
          <pc:docMk/>
          <pc:sldMk cId="63960860" sldId="506"/>
        </pc:sldMkLst>
        <pc:spChg chg="mod">
          <ac:chgData name="Kenneth Lang" userId="9e4a00669e27694a" providerId="LiveId" clId="{0436ADA0-18F0-402C-9222-4E41FA1EE2DC}" dt="2021-03-03T13:51:39.699" v="605" actId="20577"/>
          <ac:spMkLst>
            <pc:docMk/>
            <pc:sldMk cId="63960860" sldId="506"/>
            <ac:spMk id="2" creationId="{A2682DD7-AEB9-4B99-86D3-B7C71972B716}"/>
          </ac:spMkLst>
        </pc:spChg>
        <pc:spChg chg="del">
          <ac:chgData name="Kenneth Lang" userId="9e4a00669e27694a" providerId="LiveId" clId="{0436ADA0-18F0-402C-9222-4E41FA1EE2DC}" dt="2021-03-03T13:49:55.017" v="544" actId="931"/>
          <ac:spMkLst>
            <pc:docMk/>
            <pc:sldMk cId="63960860" sldId="506"/>
            <ac:spMk id="3" creationId="{5C78AAEA-402A-4460-853E-E38D34A78C22}"/>
          </ac:spMkLst>
        </pc:spChg>
        <pc:spChg chg="add mod">
          <ac:chgData name="Kenneth Lang" userId="9e4a00669e27694a" providerId="LiveId" clId="{0436ADA0-18F0-402C-9222-4E41FA1EE2DC}" dt="2021-03-13T02:19:55.204" v="9742" actId="20577"/>
          <ac:spMkLst>
            <pc:docMk/>
            <pc:sldMk cId="63960860" sldId="506"/>
            <ac:spMk id="10" creationId="{D235BDA4-465A-4B48-9733-3F54AFE5C232}"/>
          </ac:spMkLst>
        </pc:spChg>
        <pc:picChg chg="add mod">
          <ac:chgData name="Kenneth Lang" userId="9e4a00669e27694a" providerId="LiveId" clId="{0436ADA0-18F0-402C-9222-4E41FA1EE2DC}" dt="2021-03-13T02:18:40.628" v="9633" actId="1076"/>
          <ac:picMkLst>
            <pc:docMk/>
            <pc:sldMk cId="63960860" sldId="506"/>
            <ac:picMk id="8" creationId="{0223C1BF-04CB-4BAE-8F9E-DE2691813303}"/>
          </ac:picMkLst>
        </pc:picChg>
        <pc:picChg chg="add mod">
          <ac:chgData name="Kenneth Lang" userId="9e4a00669e27694a" providerId="LiveId" clId="{0436ADA0-18F0-402C-9222-4E41FA1EE2DC}" dt="2021-03-13T02:18:48.718" v="9635" actId="1076"/>
          <ac:picMkLst>
            <pc:docMk/>
            <pc:sldMk cId="63960860" sldId="506"/>
            <ac:picMk id="9" creationId="{25D72D38-DC3F-4D7C-B3FA-5E2DA244A175}"/>
          </ac:picMkLst>
        </pc:picChg>
        <pc:picChg chg="add mod">
          <ac:chgData name="Kenneth Lang" userId="9e4a00669e27694a" providerId="LiveId" clId="{0436ADA0-18F0-402C-9222-4E41FA1EE2DC}" dt="2021-03-03T13:51:21.894" v="564"/>
          <ac:picMkLst>
            <pc:docMk/>
            <pc:sldMk cId="63960860" sldId="506"/>
            <ac:picMk id="11" creationId="{7E7435E6-5C23-41B8-B00B-9AD828CC461E}"/>
          </ac:picMkLst>
        </pc:picChg>
        <pc:cxnChg chg="add mod">
          <ac:chgData name="Kenneth Lang" userId="9e4a00669e27694a" providerId="LiveId" clId="{0436ADA0-18F0-402C-9222-4E41FA1EE2DC}" dt="2021-03-13T02:20:35.231" v="9747" actId="14100"/>
          <ac:cxnSpMkLst>
            <pc:docMk/>
            <pc:sldMk cId="63960860" sldId="506"/>
            <ac:cxnSpMk id="7" creationId="{7125602A-1839-40DC-B3B8-480DCD2003FB}"/>
          </ac:cxnSpMkLst>
        </pc:cxnChg>
      </pc:sldChg>
      <pc:sldChg chg="addSp delSp modSp new mod">
        <pc:chgData name="Kenneth Lang" userId="9e4a00669e27694a" providerId="LiveId" clId="{0436ADA0-18F0-402C-9222-4E41FA1EE2DC}" dt="2021-03-13T02:24:34.542" v="10087" actId="11529"/>
        <pc:sldMkLst>
          <pc:docMk/>
          <pc:sldMk cId="270422811" sldId="507"/>
        </pc:sldMkLst>
        <pc:spChg chg="mod">
          <ac:chgData name="Kenneth Lang" userId="9e4a00669e27694a" providerId="LiveId" clId="{0436ADA0-18F0-402C-9222-4E41FA1EE2DC}" dt="2021-03-03T14:51:15.437" v="1535" actId="20577"/>
          <ac:spMkLst>
            <pc:docMk/>
            <pc:sldMk cId="270422811" sldId="507"/>
            <ac:spMk id="2" creationId="{48E745D1-E964-4AA7-B328-625768355937}"/>
          </ac:spMkLst>
        </pc:spChg>
        <pc:spChg chg="del">
          <ac:chgData name="Kenneth Lang" userId="9e4a00669e27694a" providerId="LiveId" clId="{0436ADA0-18F0-402C-9222-4E41FA1EE2DC}" dt="2021-03-03T13:52:34.762" v="610" actId="931"/>
          <ac:spMkLst>
            <pc:docMk/>
            <pc:sldMk cId="270422811" sldId="507"/>
            <ac:spMk id="3" creationId="{B24D4642-654B-4C84-AD70-36AB85480954}"/>
          </ac:spMkLst>
        </pc:spChg>
        <pc:spChg chg="add mod">
          <ac:chgData name="Kenneth Lang" userId="9e4a00669e27694a" providerId="LiveId" clId="{0436ADA0-18F0-402C-9222-4E41FA1EE2DC}" dt="2021-03-13T02:24:25.185" v="10086" actId="20577"/>
          <ac:spMkLst>
            <pc:docMk/>
            <pc:sldMk cId="270422811" sldId="507"/>
            <ac:spMk id="3" creationId="{CCA75A81-C3AB-4857-8F4A-798057D0A1E2}"/>
          </ac:spMkLst>
        </pc:spChg>
        <pc:picChg chg="add mod">
          <ac:chgData name="Kenneth Lang" userId="9e4a00669e27694a" providerId="LiveId" clId="{0436ADA0-18F0-402C-9222-4E41FA1EE2DC}" dt="2021-03-03T14:49:08.654" v="1192" actId="208"/>
          <ac:picMkLst>
            <pc:docMk/>
            <pc:sldMk cId="270422811" sldId="507"/>
            <ac:picMk id="8" creationId="{8FACD47D-ABE4-402E-B9B9-8D664CDDED26}"/>
          </ac:picMkLst>
        </pc:picChg>
        <pc:picChg chg="add mod">
          <ac:chgData name="Kenneth Lang" userId="9e4a00669e27694a" providerId="LiveId" clId="{0436ADA0-18F0-402C-9222-4E41FA1EE2DC}" dt="2021-03-03T14:49:01.655" v="1190" actId="208"/>
          <ac:picMkLst>
            <pc:docMk/>
            <pc:sldMk cId="270422811" sldId="507"/>
            <ac:picMk id="10" creationId="{37BEFFBF-9192-471C-9352-AFD8D3D1E9F0}"/>
          </ac:picMkLst>
        </pc:picChg>
        <pc:picChg chg="add mod">
          <ac:chgData name="Kenneth Lang" userId="9e4a00669e27694a" providerId="LiveId" clId="{0436ADA0-18F0-402C-9222-4E41FA1EE2DC}" dt="2021-03-03T13:55:23.837" v="713"/>
          <ac:picMkLst>
            <pc:docMk/>
            <pc:sldMk cId="270422811" sldId="507"/>
            <ac:picMk id="11" creationId="{13744380-9C5C-4F49-BBE5-37CC5112804B}"/>
          </ac:picMkLst>
        </pc:picChg>
        <pc:cxnChg chg="add">
          <ac:chgData name="Kenneth Lang" userId="9e4a00669e27694a" providerId="LiveId" clId="{0436ADA0-18F0-402C-9222-4E41FA1EE2DC}" dt="2021-03-13T02:24:34.542" v="10087" actId="11529"/>
          <ac:cxnSpMkLst>
            <pc:docMk/>
            <pc:sldMk cId="270422811" sldId="507"/>
            <ac:cxnSpMk id="9" creationId="{1AB9D420-4112-433E-8576-ADBAA3E5A443}"/>
          </ac:cxnSpMkLst>
        </pc:cxnChg>
      </pc:sldChg>
      <pc:sldChg chg="new del">
        <pc:chgData name="Kenneth Lang" userId="9e4a00669e27694a" providerId="LiveId" clId="{0436ADA0-18F0-402C-9222-4E41FA1EE2DC}" dt="2021-03-03T13:52:17.873" v="608" actId="2696"/>
        <pc:sldMkLst>
          <pc:docMk/>
          <pc:sldMk cId="1349118829" sldId="507"/>
        </pc:sldMkLst>
      </pc:sldChg>
      <pc:sldChg chg="addSp delSp modSp new mod ord">
        <pc:chgData name="Kenneth Lang" userId="9e4a00669e27694a" providerId="LiveId" clId="{0436ADA0-18F0-402C-9222-4E41FA1EE2DC}" dt="2021-03-13T02:22:37.434" v="9910" actId="20577"/>
        <pc:sldMkLst>
          <pc:docMk/>
          <pc:sldMk cId="2347984852" sldId="508"/>
        </pc:sldMkLst>
        <pc:spChg chg="mod">
          <ac:chgData name="Kenneth Lang" userId="9e4a00669e27694a" providerId="LiveId" clId="{0436ADA0-18F0-402C-9222-4E41FA1EE2DC}" dt="2021-03-03T14:42:16.231" v="796" actId="6549"/>
          <ac:spMkLst>
            <pc:docMk/>
            <pc:sldMk cId="2347984852" sldId="508"/>
            <ac:spMk id="2" creationId="{62528997-0144-420B-914B-5C5797611E72}"/>
          </ac:spMkLst>
        </pc:spChg>
        <pc:spChg chg="del">
          <ac:chgData name="Kenneth Lang" userId="9e4a00669e27694a" providerId="LiveId" clId="{0436ADA0-18F0-402C-9222-4E41FA1EE2DC}" dt="2021-03-03T13:53:27.263" v="624" actId="931"/>
          <ac:spMkLst>
            <pc:docMk/>
            <pc:sldMk cId="2347984852" sldId="508"/>
            <ac:spMk id="3" creationId="{902DC325-D687-406B-BFE3-A073842F4337}"/>
          </ac:spMkLst>
        </pc:spChg>
        <pc:spChg chg="add mod">
          <ac:chgData name="Kenneth Lang" userId="9e4a00669e27694a" providerId="LiveId" clId="{0436ADA0-18F0-402C-9222-4E41FA1EE2DC}" dt="2021-03-13T02:22:37.434" v="9910" actId="20577"/>
          <ac:spMkLst>
            <pc:docMk/>
            <pc:sldMk cId="2347984852" sldId="508"/>
            <ac:spMk id="3" creationId="{C0DDF43B-3319-4E30-BF1A-2F9E1966122C}"/>
          </ac:spMkLst>
        </pc:spChg>
        <pc:picChg chg="add mod">
          <ac:chgData name="Kenneth Lang" userId="9e4a00669e27694a" providerId="LiveId" clId="{0436ADA0-18F0-402C-9222-4E41FA1EE2DC}" dt="2021-03-03T17:26:06.192" v="2777" actId="208"/>
          <ac:picMkLst>
            <pc:docMk/>
            <pc:sldMk cId="2347984852" sldId="508"/>
            <ac:picMk id="8" creationId="{2ED0BB62-8368-4548-818F-861B941A7A02}"/>
          </ac:picMkLst>
        </pc:picChg>
        <pc:picChg chg="add mod">
          <ac:chgData name="Kenneth Lang" userId="9e4a00669e27694a" providerId="LiveId" clId="{0436ADA0-18F0-402C-9222-4E41FA1EE2DC}" dt="2021-03-03T17:26:03.543" v="2776" actId="208"/>
          <ac:picMkLst>
            <pc:docMk/>
            <pc:sldMk cId="2347984852" sldId="508"/>
            <ac:picMk id="10" creationId="{3EAC7F94-B5C7-4BC5-85E2-FEA5A85B0C12}"/>
          </ac:picMkLst>
        </pc:picChg>
        <pc:picChg chg="add mod">
          <ac:chgData name="Kenneth Lang" userId="9e4a00669e27694a" providerId="LiveId" clId="{0436ADA0-18F0-402C-9222-4E41FA1EE2DC}" dt="2021-03-03T14:41:58.932" v="775" actId="1037"/>
          <ac:picMkLst>
            <pc:docMk/>
            <pc:sldMk cId="2347984852" sldId="508"/>
            <ac:picMk id="11" creationId="{BE6812C1-A8E5-405C-9238-C3954346E2E8}"/>
          </ac:picMkLst>
        </pc:picChg>
      </pc:sldChg>
      <pc:sldChg chg="new del">
        <pc:chgData name="Kenneth Lang" userId="9e4a00669e27694a" providerId="LiveId" clId="{0436ADA0-18F0-402C-9222-4E41FA1EE2DC}" dt="2021-03-03T14:02:14.135" v="718" actId="2696"/>
        <pc:sldMkLst>
          <pc:docMk/>
          <pc:sldMk cId="298278338" sldId="509"/>
        </pc:sldMkLst>
      </pc:sldChg>
      <pc:sldChg chg="addSp delSp modSp new mod">
        <pc:chgData name="Kenneth Lang" userId="9e4a00669e27694a" providerId="LiveId" clId="{0436ADA0-18F0-402C-9222-4E41FA1EE2DC}" dt="2021-03-13T02:26:32.571" v="10263" actId="6549"/>
        <pc:sldMkLst>
          <pc:docMk/>
          <pc:sldMk cId="4282997009" sldId="510"/>
        </pc:sldMkLst>
        <pc:spChg chg="mod">
          <ac:chgData name="Kenneth Lang" userId="9e4a00669e27694a" providerId="LiveId" clId="{0436ADA0-18F0-402C-9222-4E41FA1EE2DC}" dt="2021-03-13T02:26:32.571" v="10263" actId="6549"/>
          <ac:spMkLst>
            <pc:docMk/>
            <pc:sldMk cId="4282997009" sldId="510"/>
            <ac:spMk id="2" creationId="{F17C36ED-FE32-40BD-B92B-F400CD1BFC50}"/>
          </ac:spMkLst>
        </pc:spChg>
        <pc:spChg chg="mod">
          <ac:chgData name="Kenneth Lang" userId="9e4a00669e27694a" providerId="LiveId" clId="{0436ADA0-18F0-402C-9222-4E41FA1EE2DC}" dt="2021-03-12T22:52:46.924" v="8721" actId="255"/>
          <ac:spMkLst>
            <pc:docMk/>
            <pc:sldMk cId="4282997009" sldId="510"/>
            <ac:spMk id="3" creationId="{E77A0544-4518-425A-BF96-3E54AE71597B}"/>
          </ac:spMkLst>
        </pc:spChg>
        <pc:spChg chg="add del mod">
          <ac:chgData name="Kenneth Lang" userId="9e4a00669e27694a" providerId="LiveId" clId="{0436ADA0-18F0-402C-9222-4E41FA1EE2DC}" dt="2021-03-03T15:05:16.894" v="1879" actId="21"/>
          <ac:spMkLst>
            <pc:docMk/>
            <pc:sldMk cId="4282997009" sldId="510"/>
            <ac:spMk id="8" creationId="{5B626ECB-7D73-4ADB-A00D-471E1165BF11}"/>
          </ac:spMkLst>
        </pc:spChg>
        <pc:spChg chg="add del mod">
          <ac:chgData name="Kenneth Lang" userId="9e4a00669e27694a" providerId="LiveId" clId="{0436ADA0-18F0-402C-9222-4E41FA1EE2DC}" dt="2021-03-03T17:27:13.420" v="2781" actId="21"/>
          <ac:spMkLst>
            <pc:docMk/>
            <pc:sldMk cId="4282997009" sldId="510"/>
            <ac:spMk id="9" creationId="{C392387A-FFB5-45A9-AD0C-6D7DDFF23291}"/>
          </ac:spMkLst>
        </pc:spChg>
        <pc:spChg chg="add del mod">
          <ac:chgData name="Kenneth Lang" userId="9e4a00669e27694a" providerId="LiveId" clId="{0436ADA0-18F0-402C-9222-4E41FA1EE2DC}" dt="2021-03-09T21:17:20.669" v="3558" actId="21"/>
          <ac:spMkLst>
            <pc:docMk/>
            <pc:sldMk cId="4282997009" sldId="510"/>
            <ac:spMk id="9" creationId="{F68C84BA-2087-425B-B3E2-BF4A32024A7F}"/>
          </ac:spMkLst>
        </pc:spChg>
        <pc:picChg chg="add mod">
          <ac:chgData name="Kenneth Lang" userId="9e4a00669e27694a" providerId="LiveId" clId="{0436ADA0-18F0-402C-9222-4E41FA1EE2DC}" dt="2021-03-03T14:05:40.304" v="728"/>
          <ac:picMkLst>
            <pc:docMk/>
            <pc:sldMk cId="4282997009" sldId="510"/>
            <ac:picMk id="7" creationId="{30E85146-9D3D-415D-A639-DA71E2CBABB2}"/>
          </ac:picMkLst>
        </pc:picChg>
      </pc:sldChg>
      <pc:sldChg chg="addSp modSp new mod">
        <pc:chgData name="Kenneth Lang" userId="9e4a00669e27694a" providerId="LiveId" clId="{0436ADA0-18F0-402C-9222-4E41FA1EE2DC}" dt="2021-03-13T02:27:34.634" v="10272" actId="6549"/>
        <pc:sldMkLst>
          <pc:docMk/>
          <pc:sldMk cId="3608048963" sldId="511"/>
        </pc:sldMkLst>
        <pc:spChg chg="mod">
          <ac:chgData name="Kenneth Lang" userId="9e4a00669e27694a" providerId="LiveId" clId="{0436ADA0-18F0-402C-9222-4E41FA1EE2DC}" dt="2021-03-03T15:06:19.817" v="1973" actId="6549"/>
          <ac:spMkLst>
            <pc:docMk/>
            <pc:sldMk cId="3608048963" sldId="511"/>
            <ac:spMk id="2" creationId="{A03CF8E0-CA58-45D0-8F69-56BEED9E2CAB}"/>
          </ac:spMkLst>
        </pc:spChg>
        <pc:spChg chg="mod">
          <ac:chgData name="Kenneth Lang" userId="9e4a00669e27694a" providerId="LiveId" clId="{0436ADA0-18F0-402C-9222-4E41FA1EE2DC}" dt="2021-03-13T02:27:34.634" v="10272" actId="6549"/>
          <ac:spMkLst>
            <pc:docMk/>
            <pc:sldMk cId="3608048963" sldId="511"/>
            <ac:spMk id="3" creationId="{EC1B6595-5598-4EFE-9BFC-E99629E40B7B}"/>
          </ac:spMkLst>
        </pc:spChg>
        <pc:picChg chg="add mod">
          <ac:chgData name="Kenneth Lang" userId="9e4a00669e27694a" providerId="LiveId" clId="{0436ADA0-18F0-402C-9222-4E41FA1EE2DC}" dt="2021-03-03T14:05:43.350" v="729"/>
          <ac:picMkLst>
            <pc:docMk/>
            <pc:sldMk cId="3608048963" sldId="511"/>
            <ac:picMk id="7" creationId="{1136F69F-DC85-4B48-B29E-91454EF6EBF2}"/>
          </ac:picMkLst>
        </pc:picChg>
      </pc:sldChg>
      <pc:sldChg chg="addSp modSp new del mod">
        <pc:chgData name="Kenneth Lang" userId="9e4a00669e27694a" providerId="LiveId" clId="{0436ADA0-18F0-402C-9222-4E41FA1EE2DC}" dt="2021-03-03T15:08:23.007" v="2359" actId="2696"/>
        <pc:sldMkLst>
          <pc:docMk/>
          <pc:sldMk cId="799390132" sldId="512"/>
        </pc:sldMkLst>
        <pc:spChg chg="mod">
          <ac:chgData name="Kenneth Lang" userId="9e4a00669e27694a" providerId="LiveId" clId="{0436ADA0-18F0-402C-9222-4E41FA1EE2DC}" dt="2021-03-03T15:07:14.317" v="2094" actId="21"/>
          <ac:spMkLst>
            <pc:docMk/>
            <pc:sldMk cId="799390132" sldId="512"/>
            <ac:spMk id="3" creationId="{4DC8A98C-52CF-4DB1-98E0-9AF422433FA2}"/>
          </ac:spMkLst>
        </pc:spChg>
        <pc:picChg chg="add mod">
          <ac:chgData name="Kenneth Lang" userId="9e4a00669e27694a" providerId="LiveId" clId="{0436ADA0-18F0-402C-9222-4E41FA1EE2DC}" dt="2021-03-03T14:05:47.039" v="730"/>
          <ac:picMkLst>
            <pc:docMk/>
            <pc:sldMk cId="799390132" sldId="512"/>
            <ac:picMk id="7" creationId="{BAB72DFD-6320-4337-9381-76049ECBB144}"/>
          </ac:picMkLst>
        </pc:picChg>
      </pc:sldChg>
      <pc:sldChg chg="addSp modSp new mod ord">
        <pc:chgData name="Kenneth Lang" userId="9e4a00669e27694a" providerId="LiveId" clId="{0436ADA0-18F0-402C-9222-4E41FA1EE2DC}" dt="2021-03-13T12:06:06.328" v="10800" actId="6549"/>
        <pc:sldMkLst>
          <pc:docMk/>
          <pc:sldMk cId="4254045478" sldId="512"/>
        </pc:sldMkLst>
        <pc:spChg chg="mod">
          <ac:chgData name="Kenneth Lang" userId="9e4a00669e27694a" providerId="LiveId" clId="{0436ADA0-18F0-402C-9222-4E41FA1EE2DC}" dt="2021-03-03T17:30:28.517" v="2940" actId="20577"/>
          <ac:spMkLst>
            <pc:docMk/>
            <pc:sldMk cId="4254045478" sldId="512"/>
            <ac:spMk id="2" creationId="{367C323B-C8E7-4763-BBA5-472AC6A3A11E}"/>
          </ac:spMkLst>
        </pc:spChg>
        <pc:spChg chg="mod">
          <ac:chgData name="Kenneth Lang" userId="9e4a00669e27694a" providerId="LiveId" clId="{0436ADA0-18F0-402C-9222-4E41FA1EE2DC}" dt="2021-03-13T12:06:06.328" v="10800" actId="6549"/>
          <ac:spMkLst>
            <pc:docMk/>
            <pc:sldMk cId="4254045478" sldId="512"/>
            <ac:spMk id="3" creationId="{621F5503-F21D-4DA8-A359-818162EFBFE8}"/>
          </ac:spMkLst>
        </pc:spChg>
        <pc:picChg chg="add mod">
          <ac:chgData name="Kenneth Lang" userId="9e4a00669e27694a" providerId="LiveId" clId="{0436ADA0-18F0-402C-9222-4E41FA1EE2DC}" dt="2021-03-03T17:29:34.679" v="2823"/>
          <ac:picMkLst>
            <pc:docMk/>
            <pc:sldMk cId="4254045478" sldId="512"/>
            <ac:picMk id="7" creationId="{37B16342-D655-4F3A-BDA7-A32D8AB2981C}"/>
          </ac:picMkLst>
        </pc:picChg>
      </pc:sldChg>
      <pc:sldChg chg="addSp delSp modSp new mod">
        <pc:chgData name="Kenneth Lang" userId="9e4a00669e27694a" providerId="LiveId" clId="{0436ADA0-18F0-402C-9222-4E41FA1EE2DC}" dt="2021-03-03T17:37:34.781" v="3234" actId="14100"/>
        <pc:sldMkLst>
          <pc:docMk/>
          <pc:sldMk cId="2683934865" sldId="513"/>
        </pc:sldMkLst>
        <pc:spChg chg="mod">
          <ac:chgData name="Kenneth Lang" userId="9e4a00669e27694a" providerId="LiveId" clId="{0436ADA0-18F0-402C-9222-4E41FA1EE2DC}" dt="2021-03-03T17:36:29.226" v="3119" actId="20577"/>
          <ac:spMkLst>
            <pc:docMk/>
            <pc:sldMk cId="2683934865" sldId="513"/>
            <ac:spMk id="2" creationId="{A10AB3EE-7993-4D59-9E98-5B6040080FE7}"/>
          </ac:spMkLst>
        </pc:spChg>
        <pc:spChg chg="del">
          <ac:chgData name="Kenneth Lang" userId="9e4a00669e27694a" providerId="LiveId" clId="{0436ADA0-18F0-402C-9222-4E41FA1EE2DC}" dt="2021-03-03T17:36:15.445" v="3103" actId="931"/>
          <ac:spMkLst>
            <pc:docMk/>
            <pc:sldMk cId="2683934865" sldId="513"/>
            <ac:spMk id="3" creationId="{22B4FE46-F8FA-497A-92B2-734EB7582822}"/>
          </ac:spMkLst>
        </pc:spChg>
        <pc:spChg chg="add mod">
          <ac:chgData name="Kenneth Lang" userId="9e4a00669e27694a" providerId="LiveId" clId="{0436ADA0-18F0-402C-9222-4E41FA1EE2DC}" dt="2021-03-03T17:37:34.781" v="3234" actId="14100"/>
          <ac:spMkLst>
            <pc:docMk/>
            <pc:sldMk cId="2683934865" sldId="513"/>
            <ac:spMk id="10" creationId="{CC395045-DEB0-4F93-B601-FB77879B5AEA}"/>
          </ac:spMkLst>
        </pc:spChg>
        <pc:picChg chg="add mod">
          <ac:chgData name="Kenneth Lang" userId="9e4a00669e27694a" providerId="LiveId" clId="{0436ADA0-18F0-402C-9222-4E41FA1EE2DC}" dt="2021-03-03T17:36:37.618" v="3122" actId="208"/>
          <ac:picMkLst>
            <pc:docMk/>
            <pc:sldMk cId="2683934865" sldId="513"/>
            <ac:picMk id="8" creationId="{C696F8F8-F54C-4F53-8DF4-ACCD5C6B6D44}"/>
          </ac:picMkLst>
        </pc:picChg>
        <pc:picChg chg="add mod">
          <ac:chgData name="Kenneth Lang" userId="9e4a00669e27694a" providerId="LiveId" clId="{0436ADA0-18F0-402C-9222-4E41FA1EE2DC}" dt="2021-03-03T17:36:24.905" v="3106"/>
          <ac:picMkLst>
            <pc:docMk/>
            <pc:sldMk cId="2683934865" sldId="513"/>
            <ac:picMk id="9" creationId="{16209CF0-E80B-4AB9-BC69-CBC55D0D9F3A}"/>
          </ac:picMkLst>
        </pc:picChg>
      </pc:sldChg>
      <pc:sldChg chg="addSp modSp new mod ord">
        <pc:chgData name="Kenneth Lang" userId="9e4a00669e27694a" providerId="LiveId" clId="{0436ADA0-18F0-402C-9222-4E41FA1EE2DC}" dt="2021-03-13T02:26:19.955" v="10260" actId="6549"/>
        <pc:sldMkLst>
          <pc:docMk/>
          <pc:sldMk cId="1213536860" sldId="514"/>
        </pc:sldMkLst>
        <pc:spChg chg="mod">
          <ac:chgData name="Kenneth Lang" userId="9e4a00669e27694a" providerId="LiveId" clId="{0436ADA0-18F0-402C-9222-4E41FA1EE2DC}" dt="2021-03-12T22:50:44.923" v="8445" actId="6549"/>
          <ac:spMkLst>
            <pc:docMk/>
            <pc:sldMk cId="1213536860" sldId="514"/>
            <ac:spMk id="2" creationId="{FFAF9BDB-2A70-49D8-B206-0101C679C909}"/>
          </ac:spMkLst>
        </pc:spChg>
        <pc:spChg chg="mod">
          <ac:chgData name="Kenneth Lang" userId="9e4a00669e27694a" providerId="LiveId" clId="{0436ADA0-18F0-402C-9222-4E41FA1EE2DC}" dt="2021-03-13T02:26:19.955" v="10260" actId="6549"/>
          <ac:spMkLst>
            <pc:docMk/>
            <pc:sldMk cId="1213536860" sldId="514"/>
            <ac:spMk id="3" creationId="{2FC09C93-23D8-4EB7-B429-B858F09C9F80}"/>
          </ac:spMkLst>
        </pc:spChg>
        <pc:picChg chg="add mod">
          <ac:chgData name="Kenneth Lang" userId="9e4a00669e27694a" providerId="LiveId" clId="{0436ADA0-18F0-402C-9222-4E41FA1EE2DC}" dt="2021-03-09T21:17:33.395" v="3559"/>
          <ac:picMkLst>
            <pc:docMk/>
            <pc:sldMk cId="1213536860" sldId="514"/>
            <ac:picMk id="7" creationId="{18B42AB1-6310-497F-BF25-9664900B5542}"/>
          </ac:picMkLst>
        </pc:picChg>
      </pc:sldChg>
      <pc:sldChg chg="addSp delSp modSp new del mod">
        <pc:chgData name="Kenneth Lang" userId="9e4a00669e27694a" providerId="LiveId" clId="{0436ADA0-18F0-402C-9222-4E41FA1EE2DC}" dt="2021-03-09T22:03:02.092" v="3868" actId="2696"/>
        <pc:sldMkLst>
          <pc:docMk/>
          <pc:sldMk cId="572021970" sldId="515"/>
        </pc:sldMkLst>
        <pc:spChg chg="mod">
          <ac:chgData name="Kenneth Lang" userId="9e4a00669e27694a" providerId="LiveId" clId="{0436ADA0-18F0-402C-9222-4E41FA1EE2DC}" dt="2021-03-09T22:02:10.068" v="3863" actId="20577"/>
          <ac:spMkLst>
            <pc:docMk/>
            <pc:sldMk cId="572021970" sldId="515"/>
            <ac:spMk id="2" creationId="{7ACE466B-9078-41C9-888C-0E1D5A83ADFE}"/>
          </ac:spMkLst>
        </pc:spChg>
        <pc:spChg chg="add del mod">
          <ac:chgData name="Kenneth Lang" userId="9e4a00669e27694a" providerId="LiveId" clId="{0436ADA0-18F0-402C-9222-4E41FA1EE2DC}" dt="2021-03-09T22:02:30.779" v="3865" actId="21"/>
          <ac:spMkLst>
            <pc:docMk/>
            <pc:sldMk cId="572021970" sldId="515"/>
            <ac:spMk id="7" creationId="{420048A4-F080-49A3-906F-2C7D3D98A07F}"/>
          </ac:spMkLst>
        </pc:spChg>
        <pc:picChg chg="add mod">
          <ac:chgData name="Kenneth Lang" userId="9e4a00669e27694a" providerId="LiveId" clId="{0436ADA0-18F0-402C-9222-4E41FA1EE2DC}" dt="2021-03-09T22:02:04.423" v="3851"/>
          <ac:picMkLst>
            <pc:docMk/>
            <pc:sldMk cId="572021970" sldId="515"/>
            <ac:picMk id="8" creationId="{696B125A-95DE-420D-AEB2-003788235623}"/>
          </ac:picMkLst>
        </pc:picChg>
      </pc:sldChg>
      <pc:sldChg chg="addSp delSp modSp new mod ord">
        <pc:chgData name="Kenneth Lang" userId="9e4a00669e27694a" providerId="LiveId" clId="{0436ADA0-18F0-402C-9222-4E41FA1EE2DC}" dt="2021-03-13T12:05:12.100" v="10782" actId="1076"/>
        <pc:sldMkLst>
          <pc:docMk/>
          <pc:sldMk cId="3662660927" sldId="516"/>
        </pc:sldMkLst>
        <pc:spChg chg="mod">
          <ac:chgData name="Kenneth Lang" userId="9e4a00669e27694a" providerId="LiveId" clId="{0436ADA0-18F0-402C-9222-4E41FA1EE2DC}" dt="2021-03-09T22:03:53.835" v="3905" actId="20577"/>
          <ac:spMkLst>
            <pc:docMk/>
            <pc:sldMk cId="3662660927" sldId="516"/>
            <ac:spMk id="2" creationId="{2A563006-DEE3-4954-9B34-15A7CF87FE8F}"/>
          </ac:spMkLst>
        </pc:spChg>
        <pc:spChg chg="del">
          <ac:chgData name="Kenneth Lang" userId="9e4a00669e27694a" providerId="LiveId" clId="{0436ADA0-18F0-402C-9222-4E41FA1EE2DC}" dt="2021-03-09T22:02:53.249" v="3867"/>
          <ac:spMkLst>
            <pc:docMk/>
            <pc:sldMk cId="3662660927" sldId="516"/>
            <ac:spMk id="3" creationId="{008B827C-EDEC-47D0-BB80-95212A2C29CB}"/>
          </ac:spMkLst>
        </pc:spChg>
        <pc:spChg chg="add mod">
          <ac:chgData name="Kenneth Lang" userId="9e4a00669e27694a" providerId="LiveId" clId="{0436ADA0-18F0-402C-9222-4E41FA1EE2DC}" dt="2021-03-13T12:05:12.100" v="10782" actId="1076"/>
          <ac:spMkLst>
            <pc:docMk/>
            <pc:sldMk cId="3662660927" sldId="516"/>
            <ac:spMk id="7" creationId="{0E4A87D5-F2CB-40AE-819C-EAADE52C1356}"/>
          </ac:spMkLst>
        </pc:spChg>
        <pc:picChg chg="add mod">
          <ac:chgData name="Kenneth Lang" userId="9e4a00669e27694a" providerId="LiveId" clId="{0436ADA0-18F0-402C-9222-4E41FA1EE2DC}" dt="2021-03-09T22:03:36.196" v="3874"/>
          <ac:picMkLst>
            <pc:docMk/>
            <pc:sldMk cId="3662660927" sldId="516"/>
            <ac:picMk id="8" creationId="{8956BA10-C45F-470E-89FE-B8D071F73ECA}"/>
          </ac:picMkLst>
        </pc:picChg>
      </pc:sldChg>
      <pc:sldChg chg="addSp modSp new del mod">
        <pc:chgData name="Kenneth Lang" userId="9e4a00669e27694a" providerId="LiveId" clId="{0436ADA0-18F0-402C-9222-4E41FA1EE2DC}" dt="2021-03-09T22:11:32.756" v="4496" actId="2696"/>
        <pc:sldMkLst>
          <pc:docMk/>
          <pc:sldMk cId="3021533815" sldId="517"/>
        </pc:sldMkLst>
        <pc:spChg chg="mod">
          <ac:chgData name="Kenneth Lang" userId="9e4a00669e27694a" providerId="LiveId" clId="{0436ADA0-18F0-402C-9222-4E41FA1EE2DC}" dt="2021-03-09T22:11:20.003" v="4495" actId="6549"/>
          <ac:spMkLst>
            <pc:docMk/>
            <pc:sldMk cId="3021533815" sldId="517"/>
            <ac:spMk id="2" creationId="{653E67BD-54DE-4692-81BC-15CE24C2021F}"/>
          </ac:spMkLst>
        </pc:spChg>
        <pc:spChg chg="mod">
          <ac:chgData name="Kenneth Lang" userId="9e4a00669e27694a" providerId="LiveId" clId="{0436ADA0-18F0-402C-9222-4E41FA1EE2DC}" dt="2021-03-09T22:10:26.211" v="4468" actId="20577"/>
          <ac:spMkLst>
            <pc:docMk/>
            <pc:sldMk cId="3021533815" sldId="517"/>
            <ac:spMk id="3" creationId="{C81FF238-0802-4013-8A8C-160B7FF86A17}"/>
          </ac:spMkLst>
        </pc:spChg>
        <pc:picChg chg="add mod">
          <ac:chgData name="Kenneth Lang" userId="9e4a00669e27694a" providerId="LiveId" clId="{0436ADA0-18F0-402C-9222-4E41FA1EE2DC}" dt="2021-03-09T22:08:05.405" v="4364"/>
          <ac:picMkLst>
            <pc:docMk/>
            <pc:sldMk cId="3021533815" sldId="517"/>
            <ac:picMk id="7" creationId="{752F8C2F-01A3-405E-823E-5968B7A6BAFF}"/>
          </ac:picMkLst>
        </pc:picChg>
      </pc:sldChg>
      <pc:sldChg chg="addSp modSp new mod ord">
        <pc:chgData name="Kenneth Lang" userId="9e4a00669e27694a" providerId="LiveId" clId="{0436ADA0-18F0-402C-9222-4E41FA1EE2DC}" dt="2021-03-13T02:14:41.423" v="9485" actId="6549"/>
        <pc:sldMkLst>
          <pc:docMk/>
          <pc:sldMk cId="3523192329" sldId="517"/>
        </pc:sldMkLst>
        <pc:spChg chg="mod">
          <ac:chgData name="Kenneth Lang" userId="9e4a00669e27694a" providerId="LiveId" clId="{0436ADA0-18F0-402C-9222-4E41FA1EE2DC}" dt="2021-03-09T22:18:51.867" v="4750" actId="6549"/>
          <ac:spMkLst>
            <pc:docMk/>
            <pc:sldMk cId="3523192329" sldId="517"/>
            <ac:spMk id="2" creationId="{FF25EE1C-817C-4A85-86D3-34E02286DFAA}"/>
          </ac:spMkLst>
        </pc:spChg>
        <pc:spChg chg="mod">
          <ac:chgData name="Kenneth Lang" userId="9e4a00669e27694a" providerId="LiveId" clId="{0436ADA0-18F0-402C-9222-4E41FA1EE2DC}" dt="2021-03-13T02:14:41.423" v="9485" actId="6549"/>
          <ac:spMkLst>
            <pc:docMk/>
            <pc:sldMk cId="3523192329" sldId="517"/>
            <ac:spMk id="3" creationId="{34174B41-E1E5-47F4-B051-997901AB2C0C}"/>
          </ac:spMkLst>
        </pc:spChg>
        <pc:picChg chg="add mod">
          <ac:chgData name="Kenneth Lang" userId="9e4a00669e27694a" providerId="LiveId" clId="{0436ADA0-18F0-402C-9222-4E41FA1EE2DC}" dt="2021-03-09T22:12:25.479" v="4524"/>
          <ac:picMkLst>
            <pc:docMk/>
            <pc:sldMk cId="3523192329" sldId="517"/>
            <ac:picMk id="7" creationId="{8FF04E4C-27D5-4962-8652-E2B6EA73D405}"/>
          </ac:picMkLst>
        </pc:picChg>
      </pc:sldChg>
      <pc:sldChg chg="add del">
        <pc:chgData name="Kenneth Lang" userId="9e4a00669e27694a" providerId="LiveId" clId="{0436ADA0-18F0-402C-9222-4E41FA1EE2DC}" dt="2021-03-09T22:03:30.166" v="3872" actId="2696"/>
        <pc:sldMkLst>
          <pc:docMk/>
          <pc:sldMk cId="4202556217" sldId="517"/>
        </pc:sldMkLst>
      </pc:sldChg>
      <pc:sldChg chg="addSp modSp new mod">
        <pc:chgData name="Kenneth Lang" userId="9e4a00669e27694a" providerId="LiveId" clId="{0436ADA0-18F0-402C-9222-4E41FA1EE2DC}" dt="2021-03-13T12:07:36.805" v="10903" actId="6549"/>
        <pc:sldMkLst>
          <pc:docMk/>
          <pc:sldMk cId="186255114" sldId="518"/>
        </pc:sldMkLst>
        <pc:spChg chg="mod">
          <ac:chgData name="Kenneth Lang" userId="9e4a00669e27694a" providerId="LiveId" clId="{0436ADA0-18F0-402C-9222-4E41FA1EE2DC}" dt="2021-03-09T22:31:09.807" v="4903" actId="20577"/>
          <ac:spMkLst>
            <pc:docMk/>
            <pc:sldMk cId="186255114" sldId="518"/>
            <ac:spMk id="2" creationId="{73C53727-475A-41A7-94F8-97074A138063}"/>
          </ac:spMkLst>
        </pc:spChg>
        <pc:spChg chg="mod">
          <ac:chgData name="Kenneth Lang" userId="9e4a00669e27694a" providerId="LiveId" clId="{0436ADA0-18F0-402C-9222-4E41FA1EE2DC}" dt="2021-03-13T12:07:36.805" v="10903" actId="6549"/>
          <ac:spMkLst>
            <pc:docMk/>
            <pc:sldMk cId="186255114" sldId="518"/>
            <ac:spMk id="3" creationId="{EAEA07A0-2E7E-4C22-9745-7094CB55BDC8}"/>
          </ac:spMkLst>
        </pc:spChg>
        <pc:picChg chg="add mod">
          <ac:chgData name="Kenneth Lang" userId="9e4a00669e27694a" providerId="LiveId" clId="{0436ADA0-18F0-402C-9222-4E41FA1EE2DC}" dt="2021-03-09T22:30:57.469" v="4870"/>
          <ac:picMkLst>
            <pc:docMk/>
            <pc:sldMk cId="186255114" sldId="518"/>
            <ac:picMk id="7" creationId="{C3DA827C-1F14-4EE9-A999-95DB17B423A4}"/>
          </ac:picMkLst>
        </pc:picChg>
      </pc:sldChg>
      <pc:sldChg chg="add del">
        <pc:chgData name="Kenneth Lang" userId="9e4a00669e27694a" providerId="LiveId" clId="{0436ADA0-18F0-402C-9222-4E41FA1EE2DC}" dt="2021-03-09T22:03:27.520" v="3871" actId="2696"/>
        <pc:sldMkLst>
          <pc:docMk/>
          <pc:sldMk cId="3743631531" sldId="518"/>
        </pc:sldMkLst>
      </pc:sldChg>
      <pc:sldChg chg="new del">
        <pc:chgData name="Kenneth Lang" userId="9e4a00669e27694a" providerId="LiveId" clId="{0436ADA0-18F0-402C-9222-4E41FA1EE2DC}" dt="2021-03-10T20:19:21.666" v="5206" actId="2696"/>
        <pc:sldMkLst>
          <pc:docMk/>
          <pc:sldMk cId="2773144710" sldId="519"/>
        </pc:sldMkLst>
      </pc:sldChg>
      <pc:sldChg chg="addSp modSp new mod ord">
        <pc:chgData name="Kenneth Lang" userId="9e4a00669e27694a" providerId="LiveId" clId="{0436ADA0-18F0-402C-9222-4E41FA1EE2DC}" dt="2021-03-13T02:15:01.862" v="9487"/>
        <pc:sldMkLst>
          <pc:docMk/>
          <pc:sldMk cId="3931916859" sldId="519"/>
        </pc:sldMkLst>
        <pc:spChg chg="mod">
          <ac:chgData name="Kenneth Lang" userId="9e4a00669e27694a" providerId="LiveId" clId="{0436ADA0-18F0-402C-9222-4E41FA1EE2DC}" dt="2021-03-10T20:19:39.679" v="5218" actId="20577"/>
          <ac:spMkLst>
            <pc:docMk/>
            <pc:sldMk cId="3931916859" sldId="519"/>
            <ac:spMk id="2" creationId="{36EB1D87-2A75-49D9-8959-B6C03D729E95}"/>
          </ac:spMkLst>
        </pc:spChg>
        <pc:picChg chg="add mod">
          <ac:chgData name="Kenneth Lang" userId="9e4a00669e27694a" providerId="LiveId" clId="{0436ADA0-18F0-402C-9222-4E41FA1EE2DC}" dt="2021-03-10T20:19:35.577" v="5208"/>
          <ac:picMkLst>
            <pc:docMk/>
            <pc:sldMk cId="3931916859" sldId="519"/>
            <ac:picMk id="7" creationId="{53292B7D-2982-429A-8E22-C8A0F28FF771}"/>
          </ac:picMkLst>
        </pc:picChg>
      </pc:sldChg>
      <pc:sldChg chg="addSp modSp new mod ord">
        <pc:chgData name="Kenneth Lang" userId="9e4a00669e27694a" providerId="LiveId" clId="{0436ADA0-18F0-402C-9222-4E41FA1EE2DC}" dt="2021-03-13T12:02:34.457" v="10652" actId="6549"/>
        <pc:sldMkLst>
          <pc:docMk/>
          <pc:sldMk cId="3850509452" sldId="520"/>
        </pc:sldMkLst>
        <pc:spChg chg="mod">
          <ac:chgData name="Kenneth Lang" userId="9e4a00669e27694a" providerId="LiveId" clId="{0436ADA0-18F0-402C-9222-4E41FA1EE2DC}" dt="2021-03-10T20:20:43.271" v="5260" actId="20577"/>
          <ac:spMkLst>
            <pc:docMk/>
            <pc:sldMk cId="3850509452" sldId="520"/>
            <ac:spMk id="2" creationId="{2BCF296E-3A37-4840-8C6F-861FB0D1E9B8}"/>
          </ac:spMkLst>
        </pc:spChg>
        <pc:spChg chg="mod">
          <ac:chgData name="Kenneth Lang" userId="9e4a00669e27694a" providerId="LiveId" clId="{0436ADA0-18F0-402C-9222-4E41FA1EE2DC}" dt="2021-03-13T12:02:34.457" v="10652" actId="6549"/>
          <ac:spMkLst>
            <pc:docMk/>
            <pc:sldMk cId="3850509452" sldId="520"/>
            <ac:spMk id="3" creationId="{7ABEA890-8838-4E20-B3A4-D3A46366346D}"/>
          </ac:spMkLst>
        </pc:spChg>
        <pc:picChg chg="add mod">
          <ac:chgData name="Kenneth Lang" userId="9e4a00669e27694a" providerId="LiveId" clId="{0436ADA0-18F0-402C-9222-4E41FA1EE2DC}" dt="2021-03-10T20:20:38.107" v="5248"/>
          <ac:picMkLst>
            <pc:docMk/>
            <pc:sldMk cId="3850509452" sldId="520"/>
            <ac:picMk id="7" creationId="{D8E70AC4-591B-493C-B87F-006B57958A27}"/>
          </ac:picMkLst>
        </pc:picChg>
      </pc:sldChg>
      <pc:sldChg chg="addSp modSp new mod">
        <pc:chgData name="Kenneth Lang" userId="9e4a00669e27694a" providerId="LiveId" clId="{0436ADA0-18F0-402C-9222-4E41FA1EE2DC}" dt="2021-03-10T21:16:11.426" v="5571" actId="6549"/>
        <pc:sldMkLst>
          <pc:docMk/>
          <pc:sldMk cId="859606610" sldId="521"/>
        </pc:sldMkLst>
        <pc:spChg chg="mod">
          <ac:chgData name="Kenneth Lang" userId="9e4a00669e27694a" providerId="LiveId" clId="{0436ADA0-18F0-402C-9222-4E41FA1EE2DC}" dt="2021-03-10T20:26:19.137" v="5438" actId="6549"/>
          <ac:spMkLst>
            <pc:docMk/>
            <pc:sldMk cId="859606610" sldId="521"/>
            <ac:spMk id="2" creationId="{0EC8927F-3613-45C0-A56A-EA8824C83518}"/>
          </ac:spMkLst>
        </pc:spChg>
        <pc:spChg chg="mod">
          <ac:chgData name="Kenneth Lang" userId="9e4a00669e27694a" providerId="LiveId" clId="{0436ADA0-18F0-402C-9222-4E41FA1EE2DC}" dt="2021-03-10T21:16:11.426" v="5571" actId="6549"/>
          <ac:spMkLst>
            <pc:docMk/>
            <pc:sldMk cId="859606610" sldId="521"/>
            <ac:spMk id="3" creationId="{610B0B22-89E7-407C-8368-9AB66A8F7E01}"/>
          </ac:spMkLst>
        </pc:spChg>
        <pc:picChg chg="add mod">
          <ac:chgData name="Kenneth Lang" userId="9e4a00669e27694a" providerId="LiveId" clId="{0436ADA0-18F0-402C-9222-4E41FA1EE2DC}" dt="2021-03-10T20:26:11.410" v="5422"/>
          <ac:picMkLst>
            <pc:docMk/>
            <pc:sldMk cId="859606610" sldId="521"/>
            <ac:picMk id="7" creationId="{0A589AC3-FFB3-495B-B919-253582D48E6E}"/>
          </ac:picMkLst>
        </pc:picChg>
      </pc:sldChg>
      <pc:sldChg chg="addSp modSp new mod">
        <pc:chgData name="Kenneth Lang" userId="9e4a00669e27694a" providerId="LiveId" clId="{0436ADA0-18F0-402C-9222-4E41FA1EE2DC}" dt="2021-03-13T12:13:26.038" v="11297" actId="6549"/>
        <pc:sldMkLst>
          <pc:docMk/>
          <pc:sldMk cId="1671543659" sldId="522"/>
        </pc:sldMkLst>
        <pc:spChg chg="mod">
          <ac:chgData name="Kenneth Lang" userId="9e4a00669e27694a" providerId="LiveId" clId="{0436ADA0-18F0-402C-9222-4E41FA1EE2DC}" dt="2021-03-10T20:28:17.744" v="5516" actId="20577"/>
          <ac:spMkLst>
            <pc:docMk/>
            <pc:sldMk cId="1671543659" sldId="522"/>
            <ac:spMk id="2" creationId="{141FFCE5-12EB-45F2-B782-B3C1BDCBAD83}"/>
          </ac:spMkLst>
        </pc:spChg>
        <pc:spChg chg="mod">
          <ac:chgData name="Kenneth Lang" userId="9e4a00669e27694a" providerId="LiveId" clId="{0436ADA0-18F0-402C-9222-4E41FA1EE2DC}" dt="2021-03-13T12:13:26.038" v="11297" actId="6549"/>
          <ac:spMkLst>
            <pc:docMk/>
            <pc:sldMk cId="1671543659" sldId="522"/>
            <ac:spMk id="3" creationId="{8F38E097-6E63-442E-B37C-4950792356D6}"/>
          </ac:spMkLst>
        </pc:spChg>
        <pc:picChg chg="add mod">
          <ac:chgData name="Kenneth Lang" userId="9e4a00669e27694a" providerId="LiveId" clId="{0436ADA0-18F0-402C-9222-4E41FA1EE2DC}" dt="2021-03-10T20:28:03.964" v="5485"/>
          <ac:picMkLst>
            <pc:docMk/>
            <pc:sldMk cId="1671543659" sldId="522"/>
            <ac:picMk id="7" creationId="{EC34DA94-57D9-4A24-BDA3-8C3CE04CEB76}"/>
          </ac:picMkLst>
        </pc:picChg>
      </pc:sldChg>
      <pc:sldChg chg="new del">
        <pc:chgData name="Kenneth Lang" userId="9e4a00669e27694a" providerId="LiveId" clId="{0436ADA0-18F0-402C-9222-4E41FA1EE2DC}" dt="2021-03-10T20:27:54.544" v="5483" actId="2696"/>
        <pc:sldMkLst>
          <pc:docMk/>
          <pc:sldMk cId="2323165104" sldId="522"/>
        </pc:sldMkLst>
      </pc:sldChg>
      <pc:sldChg chg="addSp delSp modSp new mod">
        <pc:chgData name="Kenneth Lang" userId="9e4a00669e27694a" providerId="LiveId" clId="{0436ADA0-18F0-402C-9222-4E41FA1EE2DC}" dt="2021-03-10T21:22:37.757" v="5731" actId="208"/>
        <pc:sldMkLst>
          <pc:docMk/>
          <pc:sldMk cId="4164676358" sldId="523"/>
        </pc:sldMkLst>
        <pc:spChg chg="mod">
          <ac:chgData name="Kenneth Lang" userId="9e4a00669e27694a" providerId="LiveId" clId="{0436ADA0-18F0-402C-9222-4E41FA1EE2DC}" dt="2021-03-10T21:22:32.181" v="5730" actId="20577"/>
          <ac:spMkLst>
            <pc:docMk/>
            <pc:sldMk cId="4164676358" sldId="523"/>
            <ac:spMk id="2" creationId="{00C4D961-2C78-47AD-AD47-0837C7E7FF3D}"/>
          </ac:spMkLst>
        </pc:spChg>
        <pc:spChg chg="del">
          <ac:chgData name="Kenneth Lang" userId="9e4a00669e27694a" providerId="LiveId" clId="{0436ADA0-18F0-402C-9222-4E41FA1EE2DC}" dt="2021-03-10T21:22:01.414" v="5684" actId="931"/>
          <ac:spMkLst>
            <pc:docMk/>
            <pc:sldMk cId="4164676358" sldId="523"/>
            <ac:spMk id="3" creationId="{AE11E13A-7E0E-4368-AA72-33174776A733}"/>
          </ac:spMkLst>
        </pc:spChg>
        <pc:picChg chg="add mod">
          <ac:chgData name="Kenneth Lang" userId="9e4a00669e27694a" providerId="LiveId" clId="{0436ADA0-18F0-402C-9222-4E41FA1EE2DC}" dt="2021-03-10T21:22:37.757" v="5731" actId="208"/>
          <ac:picMkLst>
            <pc:docMk/>
            <pc:sldMk cId="4164676358" sldId="523"/>
            <ac:picMk id="8" creationId="{7F5C2C83-2455-4CC3-9D4C-AC411CC2E4D8}"/>
          </ac:picMkLst>
        </pc:picChg>
        <pc:picChg chg="add mod">
          <ac:chgData name="Kenneth Lang" userId="9e4a00669e27694a" providerId="LiveId" clId="{0436ADA0-18F0-402C-9222-4E41FA1EE2DC}" dt="2021-03-10T21:22:12.555" v="5687"/>
          <ac:picMkLst>
            <pc:docMk/>
            <pc:sldMk cId="4164676358" sldId="523"/>
            <ac:picMk id="9" creationId="{EEF166F8-75CD-408C-8B8D-CA7DB9B5129C}"/>
          </ac:picMkLst>
        </pc:picChg>
      </pc:sldChg>
      <pc:sldChg chg="addSp delSp modSp new mod">
        <pc:chgData name="Kenneth Lang" userId="9e4a00669e27694a" providerId="LiveId" clId="{0436ADA0-18F0-402C-9222-4E41FA1EE2DC}" dt="2021-03-13T02:06:28.594" v="8938" actId="11529"/>
        <pc:sldMkLst>
          <pc:docMk/>
          <pc:sldMk cId="1785716687" sldId="524"/>
        </pc:sldMkLst>
        <pc:spChg chg="mod">
          <ac:chgData name="Kenneth Lang" userId="9e4a00669e27694a" providerId="LiveId" clId="{0436ADA0-18F0-402C-9222-4E41FA1EE2DC}" dt="2021-03-10T21:23:26.809" v="5764" actId="20577"/>
          <ac:spMkLst>
            <pc:docMk/>
            <pc:sldMk cId="1785716687" sldId="524"/>
            <ac:spMk id="2" creationId="{95CDA776-434D-46DF-9177-772E6DF3EAA6}"/>
          </ac:spMkLst>
        </pc:spChg>
        <pc:spChg chg="del">
          <ac:chgData name="Kenneth Lang" userId="9e4a00669e27694a" providerId="LiveId" clId="{0436ADA0-18F0-402C-9222-4E41FA1EE2DC}" dt="2021-03-10T21:23:00.664" v="5733" actId="931"/>
          <ac:spMkLst>
            <pc:docMk/>
            <pc:sldMk cId="1785716687" sldId="524"/>
            <ac:spMk id="3" creationId="{1EBA34F1-2E20-488A-B9CE-A9D6281B6007}"/>
          </ac:spMkLst>
        </pc:spChg>
        <pc:spChg chg="add mod">
          <ac:chgData name="Kenneth Lang" userId="9e4a00669e27694a" providerId="LiveId" clId="{0436ADA0-18F0-402C-9222-4E41FA1EE2DC}" dt="2021-03-13T02:06:11.567" v="8936" actId="208"/>
          <ac:spMkLst>
            <pc:docMk/>
            <pc:sldMk cId="1785716687" sldId="524"/>
            <ac:spMk id="10" creationId="{1AF810AA-BD6B-49A8-A2D4-E7904AD0E67F}"/>
          </ac:spMkLst>
        </pc:spChg>
        <pc:picChg chg="add mod">
          <ac:chgData name="Kenneth Lang" userId="9e4a00669e27694a" providerId="LiveId" clId="{0436ADA0-18F0-402C-9222-4E41FA1EE2DC}" dt="2021-03-13T02:06:14.894" v="8937" actId="208"/>
          <ac:picMkLst>
            <pc:docMk/>
            <pc:sldMk cId="1785716687" sldId="524"/>
            <ac:picMk id="8" creationId="{3EFA7006-20B9-4073-9A73-61DDB11E9613}"/>
          </ac:picMkLst>
        </pc:picChg>
        <pc:picChg chg="add mod">
          <ac:chgData name="Kenneth Lang" userId="9e4a00669e27694a" providerId="LiveId" clId="{0436ADA0-18F0-402C-9222-4E41FA1EE2DC}" dt="2021-03-10T21:23:16.716" v="5737"/>
          <ac:picMkLst>
            <pc:docMk/>
            <pc:sldMk cId="1785716687" sldId="524"/>
            <ac:picMk id="9" creationId="{33CD878E-3E18-43BA-8581-127616B1C11A}"/>
          </ac:picMkLst>
        </pc:picChg>
        <pc:cxnChg chg="add">
          <ac:chgData name="Kenneth Lang" userId="9e4a00669e27694a" providerId="LiveId" clId="{0436ADA0-18F0-402C-9222-4E41FA1EE2DC}" dt="2021-03-13T02:06:28.594" v="8938" actId="11529"/>
          <ac:cxnSpMkLst>
            <pc:docMk/>
            <pc:sldMk cId="1785716687" sldId="524"/>
            <ac:cxnSpMk id="7" creationId="{9CFDB2CE-5B0D-45D3-B718-322720F90854}"/>
          </ac:cxnSpMkLst>
        </pc:cxnChg>
      </pc:sldChg>
      <pc:sldChg chg="addSp modSp new mod">
        <pc:chgData name="Kenneth Lang" userId="9e4a00669e27694a" providerId="LiveId" clId="{0436ADA0-18F0-402C-9222-4E41FA1EE2DC}" dt="2021-03-12T16:29:35.435" v="7108" actId="6549"/>
        <pc:sldMkLst>
          <pc:docMk/>
          <pc:sldMk cId="3948856593" sldId="525"/>
        </pc:sldMkLst>
        <pc:spChg chg="mod">
          <ac:chgData name="Kenneth Lang" userId="9e4a00669e27694a" providerId="LiveId" clId="{0436ADA0-18F0-402C-9222-4E41FA1EE2DC}" dt="2021-03-11T13:00:24.953" v="6020" actId="20577"/>
          <ac:spMkLst>
            <pc:docMk/>
            <pc:sldMk cId="3948856593" sldId="525"/>
            <ac:spMk id="2" creationId="{73DF5710-4013-48E7-BB35-62A54A8F4304}"/>
          </ac:spMkLst>
        </pc:spChg>
        <pc:spChg chg="mod">
          <ac:chgData name="Kenneth Lang" userId="9e4a00669e27694a" providerId="LiveId" clId="{0436ADA0-18F0-402C-9222-4E41FA1EE2DC}" dt="2021-03-12T16:29:35.435" v="7108" actId="6549"/>
          <ac:spMkLst>
            <pc:docMk/>
            <pc:sldMk cId="3948856593" sldId="525"/>
            <ac:spMk id="3" creationId="{E10D7337-B5A6-435A-BAF6-A36A6DB61DCA}"/>
          </ac:spMkLst>
        </pc:spChg>
        <pc:picChg chg="add mod">
          <ac:chgData name="Kenneth Lang" userId="9e4a00669e27694a" providerId="LiveId" clId="{0436ADA0-18F0-402C-9222-4E41FA1EE2DC}" dt="2021-03-11T13:00:44.470" v="6021"/>
          <ac:picMkLst>
            <pc:docMk/>
            <pc:sldMk cId="3948856593" sldId="525"/>
            <ac:picMk id="7" creationId="{09A82041-5FA3-4BE6-B0A8-6C9A6A04503C}"/>
          </ac:picMkLst>
        </pc:picChg>
      </pc:sldChg>
      <pc:sldChg chg="modSp add mod">
        <pc:chgData name="Kenneth Lang" userId="9e4a00669e27694a" providerId="LiveId" clId="{0436ADA0-18F0-402C-9222-4E41FA1EE2DC}" dt="2021-03-12T16:30:53.233" v="7278" actId="6549"/>
        <pc:sldMkLst>
          <pc:docMk/>
          <pc:sldMk cId="365871293" sldId="527"/>
        </pc:sldMkLst>
        <pc:spChg chg="mod">
          <ac:chgData name="Kenneth Lang" userId="9e4a00669e27694a" providerId="LiveId" clId="{0436ADA0-18F0-402C-9222-4E41FA1EE2DC}" dt="2021-03-12T16:30:53.233" v="7278" actId="6549"/>
          <ac:spMkLst>
            <pc:docMk/>
            <pc:sldMk cId="365871293" sldId="527"/>
            <ac:spMk id="3" creationId="{94B1840A-CF6D-4CA7-A534-B15D26E46D68}"/>
          </ac:spMkLst>
        </pc:spChg>
      </pc:sldChg>
      <pc:sldChg chg="addSp delSp modSp new del mod">
        <pc:chgData name="Kenneth Lang" userId="9e4a00669e27694a" providerId="LiveId" clId="{0436ADA0-18F0-402C-9222-4E41FA1EE2DC}" dt="2021-03-12T22:49:08.639" v="8421" actId="2696"/>
        <pc:sldMkLst>
          <pc:docMk/>
          <pc:sldMk cId="915435670" sldId="528"/>
        </pc:sldMkLst>
        <pc:spChg chg="del mod">
          <ac:chgData name="Kenneth Lang" userId="9e4a00669e27694a" providerId="LiveId" clId="{0436ADA0-18F0-402C-9222-4E41FA1EE2DC}" dt="2021-03-12T16:35:20.527" v="7479" actId="21"/>
          <ac:spMkLst>
            <pc:docMk/>
            <pc:sldMk cId="915435670" sldId="528"/>
            <ac:spMk id="2" creationId="{5F676F60-801A-46C4-AC0A-F479CF976D93}"/>
          </ac:spMkLst>
        </pc:spChg>
        <pc:spChg chg="mod">
          <ac:chgData name="Kenneth Lang" userId="9e4a00669e27694a" providerId="LiveId" clId="{0436ADA0-18F0-402C-9222-4E41FA1EE2DC}" dt="2021-03-12T16:35:14.373" v="7478" actId="208"/>
          <ac:spMkLst>
            <pc:docMk/>
            <pc:sldMk cId="915435670" sldId="528"/>
            <ac:spMk id="3" creationId="{A46D549A-8E65-49B4-9E97-10E07EC82800}"/>
          </ac:spMkLst>
        </pc:spChg>
        <pc:spChg chg="add mod">
          <ac:chgData name="Kenneth Lang" userId="9e4a00669e27694a" providerId="LiveId" clId="{0436ADA0-18F0-402C-9222-4E41FA1EE2DC}" dt="2021-03-12T22:49:02.878" v="8420" actId="20577"/>
          <ac:spMkLst>
            <pc:docMk/>
            <pc:sldMk cId="915435670" sldId="528"/>
            <ac:spMk id="8" creationId="{AAFEDB0D-F75D-4F6A-A7AC-4717A40B68BA}"/>
          </ac:spMkLst>
        </pc:spChg>
        <pc:picChg chg="add mod">
          <ac:chgData name="Kenneth Lang" userId="9e4a00669e27694a" providerId="LiveId" clId="{0436ADA0-18F0-402C-9222-4E41FA1EE2DC}" dt="2021-03-12T16:33:17.286" v="7280"/>
          <ac:picMkLst>
            <pc:docMk/>
            <pc:sldMk cId="915435670" sldId="528"/>
            <ac:picMk id="7" creationId="{8CAD924B-84BD-4CC8-8C15-391E02289E27}"/>
          </ac:picMkLst>
        </pc:picChg>
      </pc:sldChg>
      <pc:sldChg chg="addSp delSp modSp new mod">
        <pc:chgData name="Kenneth Lang" userId="9e4a00669e27694a" providerId="LiveId" clId="{0436ADA0-18F0-402C-9222-4E41FA1EE2DC}" dt="2021-03-12T16:43:33.829" v="7697" actId="208"/>
        <pc:sldMkLst>
          <pc:docMk/>
          <pc:sldMk cId="1150695101" sldId="529"/>
        </pc:sldMkLst>
        <pc:spChg chg="mod">
          <ac:chgData name="Kenneth Lang" userId="9e4a00669e27694a" providerId="LiveId" clId="{0436ADA0-18F0-402C-9222-4E41FA1EE2DC}" dt="2021-03-12T16:36:03.195" v="7521" actId="20577"/>
          <ac:spMkLst>
            <pc:docMk/>
            <pc:sldMk cId="1150695101" sldId="529"/>
            <ac:spMk id="2" creationId="{C9CE5116-DFA0-49F7-81F3-91B26A20267F}"/>
          </ac:spMkLst>
        </pc:spChg>
        <pc:spChg chg="del">
          <ac:chgData name="Kenneth Lang" userId="9e4a00669e27694a" providerId="LiveId" clId="{0436ADA0-18F0-402C-9222-4E41FA1EE2DC}" dt="2021-03-12T16:43:08.908" v="7686" actId="931"/>
          <ac:spMkLst>
            <pc:docMk/>
            <pc:sldMk cId="1150695101" sldId="529"/>
            <ac:spMk id="3" creationId="{2637F90F-71B0-4961-80F4-2020830B61EC}"/>
          </ac:spMkLst>
        </pc:spChg>
        <pc:picChg chg="add mod">
          <ac:chgData name="Kenneth Lang" userId="9e4a00669e27694a" providerId="LiveId" clId="{0436ADA0-18F0-402C-9222-4E41FA1EE2DC}" dt="2021-03-12T16:36:14.021" v="7522"/>
          <ac:picMkLst>
            <pc:docMk/>
            <pc:sldMk cId="1150695101" sldId="529"/>
            <ac:picMk id="7" creationId="{D1490FC1-3AB9-48A8-B539-FF1577E8339D}"/>
          </ac:picMkLst>
        </pc:picChg>
        <pc:picChg chg="add mod">
          <ac:chgData name="Kenneth Lang" userId="9e4a00669e27694a" providerId="LiveId" clId="{0436ADA0-18F0-402C-9222-4E41FA1EE2DC}" dt="2021-03-12T16:43:30.955" v="7696" actId="208"/>
          <ac:picMkLst>
            <pc:docMk/>
            <pc:sldMk cId="1150695101" sldId="529"/>
            <ac:picMk id="9" creationId="{7623C406-5BFB-470F-A8E7-27D5FEFC85B1}"/>
          </ac:picMkLst>
        </pc:picChg>
        <pc:picChg chg="add mod">
          <ac:chgData name="Kenneth Lang" userId="9e4a00669e27694a" providerId="LiveId" clId="{0436ADA0-18F0-402C-9222-4E41FA1EE2DC}" dt="2021-03-12T16:43:33.829" v="7697" actId="208"/>
          <ac:picMkLst>
            <pc:docMk/>
            <pc:sldMk cId="1150695101" sldId="529"/>
            <ac:picMk id="11" creationId="{72614047-F9E0-4499-91D0-AE12BC5FBA4E}"/>
          </ac:picMkLst>
        </pc:picChg>
      </pc:sldChg>
      <pc:sldChg chg="addSp delSp modSp new mod">
        <pc:chgData name="Kenneth Lang" userId="9e4a00669e27694a" providerId="LiveId" clId="{0436ADA0-18F0-402C-9222-4E41FA1EE2DC}" dt="2021-03-12T16:42:38.433" v="7685" actId="6549"/>
        <pc:sldMkLst>
          <pc:docMk/>
          <pc:sldMk cId="701720018" sldId="530"/>
        </pc:sldMkLst>
        <pc:spChg chg="mod">
          <ac:chgData name="Kenneth Lang" userId="9e4a00669e27694a" providerId="LiveId" clId="{0436ADA0-18F0-402C-9222-4E41FA1EE2DC}" dt="2021-03-12T16:41:32.526" v="7555" actId="20577"/>
          <ac:spMkLst>
            <pc:docMk/>
            <pc:sldMk cId="701720018" sldId="530"/>
            <ac:spMk id="2" creationId="{E062CDE0-07A7-43C6-AB7E-4D0A64555209}"/>
          </ac:spMkLst>
        </pc:spChg>
        <pc:spChg chg="del">
          <ac:chgData name="Kenneth Lang" userId="9e4a00669e27694a" providerId="LiveId" clId="{0436ADA0-18F0-402C-9222-4E41FA1EE2DC}" dt="2021-03-12T16:41:09.407" v="7524" actId="931"/>
          <ac:spMkLst>
            <pc:docMk/>
            <pc:sldMk cId="701720018" sldId="530"/>
            <ac:spMk id="3" creationId="{D790D74C-3243-44E6-A306-F7D534CF0867}"/>
          </ac:spMkLst>
        </pc:spChg>
        <pc:spChg chg="add mod">
          <ac:chgData name="Kenneth Lang" userId="9e4a00669e27694a" providerId="LiveId" clId="{0436ADA0-18F0-402C-9222-4E41FA1EE2DC}" dt="2021-03-12T16:42:38.433" v="7685" actId="6549"/>
          <ac:spMkLst>
            <pc:docMk/>
            <pc:sldMk cId="701720018" sldId="530"/>
            <ac:spMk id="10" creationId="{0449FA5F-9114-4E84-AB67-5D245D5CAA9B}"/>
          </ac:spMkLst>
        </pc:spChg>
        <pc:picChg chg="add mod">
          <ac:chgData name="Kenneth Lang" userId="9e4a00669e27694a" providerId="LiveId" clId="{0436ADA0-18F0-402C-9222-4E41FA1EE2DC}" dt="2021-03-12T16:41:41.765" v="7558" actId="1076"/>
          <ac:picMkLst>
            <pc:docMk/>
            <pc:sldMk cId="701720018" sldId="530"/>
            <ac:picMk id="8" creationId="{26CBB7E3-F50E-4876-B260-EA9ECBBB6313}"/>
          </ac:picMkLst>
        </pc:picChg>
        <pc:picChg chg="add mod">
          <ac:chgData name="Kenneth Lang" userId="9e4a00669e27694a" providerId="LiveId" clId="{0436ADA0-18F0-402C-9222-4E41FA1EE2DC}" dt="2021-03-12T16:41:20.082" v="7527"/>
          <ac:picMkLst>
            <pc:docMk/>
            <pc:sldMk cId="701720018" sldId="530"/>
            <ac:picMk id="9" creationId="{17D1253B-4011-418B-B4E4-98FB701CB671}"/>
          </ac:picMkLst>
        </pc:picChg>
        <pc:cxnChg chg="add">
          <ac:chgData name="Kenneth Lang" userId="9e4a00669e27694a" providerId="LiveId" clId="{0436ADA0-18F0-402C-9222-4E41FA1EE2DC}" dt="2021-03-12T16:42:02.215" v="7561" actId="11529"/>
          <ac:cxnSpMkLst>
            <pc:docMk/>
            <pc:sldMk cId="701720018" sldId="530"/>
            <ac:cxnSpMk id="12" creationId="{9CC18641-BCFA-40E1-98F5-24B9CD111026}"/>
          </ac:cxnSpMkLst>
        </pc:cxnChg>
      </pc:sldChg>
      <pc:sldChg chg="addSp delSp modSp new mod">
        <pc:chgData name="Kenneth Lang" userId="9e4a00669e27694a" providerId="LiveId" clId="{0436ADA0-18F0-402C-9222-4E41FA1EE2DC}" dt="2021-03-12T22:41:11.410" v="7975" actId="208"/>
        <pc:sldMkLst>
          <pc:docMk/>
          <pc:sldMk cId="1217459876" sldId="531"/>
        </pc:sldMkLst>
        <pc:spChg chg="mod">
          <ac:chgData name="Kenneth Lang" userId="9e4a00669e27694a" providerId="LiveId" clId="{0436ADA0-18F0-402C-9222-4E41FA1EE2DC}" dt="2021-03-12T22:40:24.719" v="7883" actId="20577"/>
          <ac:spMkLst>
            <pc:docMk/>
            <pc:sldMk cId="1217459876" sldId="531"/>
            <ac:spMk id="2" creationId="{20260A1F-D53F-4C07-8D40-9672F665FC8A}"/>
          </ac:spMkLst>
        </pc:spChg>
        <pc:spChg chg="del">
          <ac:chgData name="Kenneth Lang" userId="9e4a00669e27694a" providerId="LiveId" clId="{0436ADA0-18F0-402C-9222-4E41FA1EE2DC}" dt="2021-03-12T22:39:23.539" v="7833" actId="931"/>
          <ac:spMkLst>
            <pc:docMk/>
            <pc:sldMk cId="1217459876" sldId="531"/>
            <ac:spMk id="3" creationId="{4F82F755-333B-4369-95F6-94C25AA71AEC}"/>
          </ac:spMkLst>
        </pc:spChg>
        <pc:spChg chg="add del mod">
          <ac:chgData name="Kenneth Lang" userId="9e4a00669e27694a" providerId="LiveId" clId="{0436ADA0-18F0-402C-9222-4E41FA1EE2DC}" dt="2021-03-12T22:40:22.473" v="7882"/>
          <ac:spMkLst>
            <pc:docMk/>
            <pc:sldMk cId="1217459876" sldId="531"/>
            <ac:spMk id="10" creationId="{021CE2B2-937D-4ED9-B075-4D35BFCA14BA}"/>
          </ac:spMkLst>
        </pc:spChg>
        <pc:spChg chg="add mod">
          <ac:chgData name="Kenneth Lang" userId="9e4a00669e27694a" providerId="LiveId" clId="{0436ADA0-18F0-402C-9222-4E41FA1EE2DC}" dt="2021-03-12T22:41:11.410" v="7975" actId="208"/>
          <ac:spMkLst>
            <pc:docMk/>
            <pc:sldMk cId="1217459876" sldId="531"/>
            <ac:spMk id="11" creationId="{0674AC66-A3F6-4BE4-AE59-D18F257A66D6}"/>
          </ac:spMkLst>
        </pc:spChg>
        <pc:picChg chg="add mod">
          <ac:chgData name="Kenneth Lang" userId="9e4a00669e27694a" providerId="LiveId" clId="{0436ADA0-18F0-402C-9222-4E41FA1EE2DC}" dt="2021-03-12T22:40:14.079" v="7879" actId="208"/>
          <ac:picMkLst>
            <pc:docMk/>
            <pc:sldMk cId="1217459876" sldId="531"/>
            <ac:picMk id="8" creationId="{E627FEF6-4BD7-430F-80F8-ED45E55C0723}"/>
          </ac:picMkLst>
        </pc:picChg>
        <pc:picChg chg="add mod">
          <ac:chgData name="Kenneth Lang" userId="9e4a00669e27694a" providerId="LiveId" clId="{0436ADA0-18F0-402C-9222-4E41FA1EE2DC}" dt="2021-03-12T22:39:44.330" v="7839"/>
          <ac:picMkLst>
            <pc:docMk/>
            <pc:sldMk cId="1217459876" sldId="531"/>
            <ac:picMk id="9" creationId="{5DEEBC8E-2143-4821-B386-0102D4ADEC79}"/>
          </ac:picMkLst>
        </pc:picChg>
      </pc:sldChg>
      <pc:sldChg chg="addSp delSp modSp new mod">
        <pc:chgData name="Kenneth Lang" userId="9e4a00669e27694a" providerId="LiveId" clId="{0436ADA0-18F0-402C-9222-4E41FA1EE2DC}" dt="2021-03-13T12:03:39.380" v="10722" actId="6549"/>
        <pc:sldMkLst>
          <pc:docMk/>
          <pc:sldMk cId="612199627" sldId="532"/>
        </pc:sldMkLst>
        <pc:spChg chg="mod">
          <ac:chgData name="Kenneth Lang" userId="9e4a00669e27694a" providerId="LiveId" clId="{0436ADA0-18F0-402C-9222-4E41FA1EE2DC}" dt="2021-03-13T12:03:39.380" v="10722" actId="6549"/>
          <ac:spMkLst>
            <pc:docMk/>
            <pc:sldMk cId="612199627" sldId="532"/>
            <ac:spMk id="2" creationId="{222294F0-2052-4EC8-BC3D-C1E596249293}"/>
          </ac:spMkLst>
        </pc:spChg>
        <pc:spChg chg="del">
          <ac:chgData name="Kenneth Lang" userId="9e4a00669e27694a" providerId="LiveId" clId="{0436ADA0-18F0-402C-9222-4E41FA1EE2DC}" dt="2021-03-12T22:43:14.007" v="7977" actId="931"/>
          <ac:spMkLst>
            <pc:docMk/>
            <pc:sldMk cId="612199627" sldId="532"/>
            <ac:spMk id="3" creationId="{0AAB3172-1FF9-4EA9-BA31-28A71061E819}"/>
          </ac:spMkLst>
        </pc:spChg>
        <pc:spChg chg="add mod">
          <ac:chgData name="Kenneth Lang" userId="9e4a00669e27694a" providerId="LiveId" clId="{0436ADA0-18F0-402C-9222-4E41FA1EE2DC}" dt="2021-03-13T02:08:31.498" v="9017" actId="20577"/>
          <ac:spMkLst>
            <pc:docMk/>
            <pc:sldMk cId="612199627" sldId="532"/>
            <ac:spMk id="10" creationId="{DE278CFA-6F1B-4668-A8DE-543B2A08C07C}"/>
          </ac:spMkLst>
        </pc:spChg>
        <pc:picChg chg="add mod">
          <ac:chgData name="Kenneth Lang" userId="9e4a00669e27694a" providerId="LiveId" clId="{0436ADA0-18F0-402C-9222-4E41FA1EE2DC}" dt="2021-03-13T02:08:40.772" v="9018" actId="14100"/>
          <ac:picMkLst>
            <pc:docMk/>
            <pc:sldMk cId="612199627" sldId="532"/>
            <ac:picMk id="8" creationId="{03A5BEFA-F28F-4858-9227-C43BC95B7162}"/>
          </ac:picMkLst>
        </pc:picChg>
        <pc:picChg chg="add mod">
          <ac:chgData name="Kenneth Lang" userId="9e4a00669e27694a" providerId="LiveId" clId="{0436ADA0-18F0-402C-9222-4E41FA1EE2DC}" dt="2021-03-12T22:43:28.879" v="7982"/>
          <ac:picMkLst>
            <pc:docMk/>
            <pc:sldMk cId="612199627" sldId="532"/>
            <ac:picMk id="9" creationId="{73F0A00C-F145-407F-BCF5-77AC670CBDCA}"/>
          </ac:picMkLst>
        </pc:picChg>
      </pc:sldChg>
      <pc:sldChg chg="addSp delSp modSp new mod ord">
        <pc:chgData name="Kenneth Lang" userId="9e4a00669e27694a" providerId="LiveId" clId="{0436ADA0-18F0-402C-9222-4E41FA1EE2DC}" dt="2021-03-13T12:03:15.605" v="10654"/>
        <pc:sldMkLst>
          <pc:docMk/>
          <pc:sldMk cId="673612589" sldId="533"/>
        </pc:sldMkLst>
        <pc:spChg chg="mod">
          <ac:chgData name="Kenneth Lang" userId="9e4a00669e27694a" providerId="LiveId" clId="{0436ADA0-18F0-402C-9222-4E41FA1EE2DC}" dt="2021-03-12T22:46:50.390" v="8217" actId="20577"/>
          <ac:spMkLst>
            <pc:docMk/>
            <pc:sldMk cId="673612589" sldId="533"/>
            <ac:spMk id="2" creationId="{9A8B3C06-DC05-4B04-9493-AFFC7CE9F454}"/>
          </ac:spMkLst>
        </pc:spChg>
        <pc:spChg chg="del">
          <ac:chgData name="Kenneth Lang" userId="9e4a00669e27694a" providerId="LiveId" clId="{0436ADA0-18F0-402C-9222-4E41FA1EE2DC}" dt="2021-03-12T22:47:03.820" v="8218" actId="931"/>
          <ac:spMkLst>
            <pc:docMk/>
            <pc:sldMk cId="673612589" sldId="533"/>
            <ac:spMk id="3" creationId="{C8E01B8B-94F4-4ECD-80D6-A3E76138091C}"/>
          </ac:spMkLst>
        </pc:spChg>
        <pc:spChg chg="add mod">
          <ac:chgData name="Kenneth Lang" userId="9e4a00669e27694a" providerId="LiveId" clId="{0436ADA0-18F0-402C-9222-4E41FA1EE2DC}" dt="2021-03-12T22:48:22.862" v="8408" actId="6549"/>
          <ac:spMkLst>
            <pc:docMk/>
            <pc:sldMk cId="673612589" sldId="533"/>
            <ac:spMk id="10" creationId="{A16342D4-ACEB-4FF3-B7AF-48DB863FBF42}"/>
          </ac:spMkLst>
        </pc:spChg>
        <pc:picChg chg="add mod">
          <ac:chgData name="Kenneth Lang" userId="9e4a00669e27694a" providerId="LiveId" clId="{0436ADA0-18F0-402C-9222-4E41FA1EE2DC}" dt="2021-03-12T22:46:39.531" v="8178"/>
          <ac:picMkLst>
            <pc:docMk/>
            <pc:sldMk cId="673612589" sldId="533"/>
            <ac:picMk id="7" creationId="{99C42CA7-8250-4BEC-960D-6E27C63EFE82}"/>
          </ac:picMkLst>
        </pc:picChg>
        <pc:picChg chg="add mod">
          <ac:chgData name="Kenneth Lang" userId="9e4a00669e27694a" providerId="LiveId" clId="{0436ADA0-18F0-402C-9222-4E41FA1EE2DC}" dt="2021-03-12T22:47:22.902" v="8224" actId="1076"/>
          <ac:picMkLst>
            <pc:docMk/>
            <pc:sldMk cId="673612589" sldId="533"/>
            <ac:picMk id="9" creationId="{86CFC02E-8F25-46FF-ACB2-CFDB78EA8BD6}"/>
          </ac:picMkLst>
        </pc:picChg>
        <pc:cxnChg chg="add">
          <ac:chgData name="Kenneth Lang" userId="9e4a00669e27694a" providerId="LiveId" clId="{0436ADA0-18F0-402C-9222-4E41FA1EE2DC}" dt="2021-03-13T02:08:55.018" v="9019" actId="11529"/>
          <ac:cxnSpMkLst>
            <pc:docMk/>
            <pc:sldMk cId="673612589" sldId="533"/>
            <ac:cxnSpMk id="8" creationId="{15518565-4F85-4A21-83A2-603051D0E6AD}"/>
          </ac:cxnSpMkLst>
        </pc:cxnChg>
        <pc:cxnChg chg="add mod">
          <ac:chgData name="Kenneth Lang" userId="9e4a00669e27694a" providerId="LiveId" clId="{0436ADA0-18F0-402C-9222-4E41FA1EE2DC}" dt="2021-03-13T02:09:07.265" v="9021" actId="14100"/>
          <ac:cxnSpMkLst>
            <pc:docMk/>
            <pc:sldMk cId="673612589" sldId="533"/>
            <ac:cxnSpMk id="12" creationId="{513EBCA8-56C7-438D-AC78-D8B1A3F78333}"/>
          </ac:cxnSpMkLst>
        </pc:cxnChg>
      </pc:sldChg>
      <pc:sldChg chg="addSp new del">
        <pc:chgData name="Kenneth Lang" userId="9e4a00669e27694a" providerId="LiveId" clId="{0436ADA0-18F0-402C-9222-4E41FA1EE2DC}" dt="2021-03-12T22:46:26.914" v="8176" actId="2696"/>
        <pc:sldMkLst>
          <pc:docMk/>
          <pc:sldMk cId="2278668859" sldId="533"/>
        </pc:sldMkLst>
        <pc:picChg chg="add">
          <ac:chgData name="Kenneth Lang" userId="9e4a00669e27694a" providerId="LiveId" clId="{0436ADA0-18F0-402C-9222-4E41FA1EE2DC}" dt="2021-03-12T22:46:17.887" v="8175"/>
          <ac:picMkLst>
            <pc:docMk/>
            <pc:sldMk cId="2278668859" sldId="533"/>
            <ac:picMk id="7" creationId="{17529A1F-351A-4D04-9677-65C743900920}"/>
          </ac:picMkLst>
        </pc:picChg>
      </pc:sldChg>
      <pc:sldChg chg="addSp delSp modSp new mod">
        <pc:chgData name="Kenneth Lang" userId="9e4a00669e27694a" providerId="LiveId" clId="{0436ADA0-18F0-402C-9222-4E41FA1EE2DC}" dt="2021-03-13T12:12:28.747" v="11196" actId="1076"/>
        <pc:sldMkLst>
          <pc:docMk/>
          <pc:sldMk cId="3911818632" sldId="534"/>
        </pc:sldMkLst>
        <pc:spChg chg="mod">
          <ac:chgData name="Kenneth Lang" userId="9e4a00669e27694a" providerId="LiveId" clId="{0436ADA0-18F0-402C-9222-4E41FA1EE2DC}" dt="2021-03-13T12:12:18.354" v="11194" actId="6549"/>
          <ac:spMkLst>
            <pc:docMk/>
            <pc:sldMk cId="3911818632" sldId="534"/>
            <ac:spMk id="2" creationId="{D401139D-8DBB-438B-B6C4-55B756B26A3B}"/>
          </ac:spMkLst>
        </pc:spChg>
        <pc:spChg chg="del">
          <ac:chgData name="Kenneth Lang" userId="9e4a00669e27694a" providerId="LiveId" clId="{0436ADA0-18F0-402C-9222-4E41FA1EE2DC}" dt="2021-03-13T12:11:57.135" v="11145" actId="931"/>
          <ac:spMkLst>
            <pc:docMk/>
            <pc:sldMk cId="3911818632" sldId="534"/>
            <ac:spMk id="3" creationId="{5C229ED3-215C-4CBA-9035-19CEBCA699AF}"/>
          </ac:spMkLst>
        </pc:spChg>
        <pc:picChg chg="add mod">
          <ac:chgData name="Kenneth Lang" userId="9e4a00669e27694a" providerId="LiveId" clId="{0436ADA0-18F0-402C-9222-4E41FA1EE2DC}" dt="2021-03-13T12:12:28.747" v="11196" actId="1076"/>
          <ac:picMkLst>
            <pc:docMk/>
            <pc:sldMk cId="3911818632" sldId="534"/>
            <ac:picMk id="8" creationId="{92E94E63-A239-486F-9F67-4C0E908F0ADB}"/>
          </ac:picMkLst>
        </pc:picChg>
        <pc:picChg chg="add mod">
          <ac:chgData name="Kenneth Lang" userId="9e4a00669e27694a" providerId="LiveId" clId="{0436ADA0-18F0-402C-9222-4E41FA1EE2DC}" dt="2021-03-13T12:12:05.516" v="11149"/>
          <ac:picMkLst>
            <pc:docMk/>
            <pc:sldMk cId="3911818632" sldId="534"/>
            <ac:picMk id="9" creationId="{2E1532E9-7D87-43AF-99DF-379ECD077E4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DB3DE20-DB86-4C30-AC58-6647BDB67AB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8915" name="Rectangle 3">
            <a:extLst>
              <a:ext uri="{FF2B5EF4-FFF2-40B4-BE49-F238E27FC236}">
                <a16:creationId xmlns:a16="http://schemas.microsoft.com/office/drawing/2014/main" id="{BC16E505-AFEF-4180-B695-32323D5E33CC}"/>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8916" name="Rectangle 4">
            <a:extLst>
              <a:ext uri="{FF2B5EF4-FFF2-40B4-BE49-F238E27FC236}">
                <a16:creationId xmlns:a16="http://schemas.microsoft.com/office/drawing/2014/main" id="{0F8B5DDE-84C6-4C2F-8C46-57FC0ED977EA}"/>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Career Network USA</a:t>
            </a:r>
          </a:p>
        </p:txBody>
      </p:sp>
      <p:sp>
        <p:nvSpPr>
          <p:cNvPr id="38917" name="Rectangle 5">
            <a:extLst>
              <a:ext uri="{FF2B5EF4-FFF2-40B4-BE49-F238E27FC236}">
                <a16:creationId xmlns:a16="http://schemas.microsoft.com/office/drawing/2014/main" id="{B843C5BD-45CE-4C4D-8E41-21BC1C0222AE}"/>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223568-E53C-4EF5-B7A5-CD21F018F15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18F630-22CA-42E7-A5B0-1775D3BF5F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FD28F681-6F82-446A-810C-E23D72D0EC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907738A1-F6BE-47E3-B79A-CD3D63BE88F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25FE2DD8-5C27-44EE-B6EB-E7B8BE0213D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F3382978-63E7-4A25-93ED-A638EC80BF3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Career Network USA</a:t>
            </a:r>
          </a:p>
        </p:txBody>
      </p:sp>
      <p:sp>
        <p:nvSpPr>
          <p:cNvPr id="3079" name="Rectangle 7">
            <a:extLst>
              <a:ext uri="{FF2B5EF4-FFF2-40B4-BE49-F238E27FC236}">
                <a16:creationId xmlns:a16="http://schemas.microsoft.com/office/drawing/2014/main" id="{CDD76FA1-D040-4E20-AAC6-969EADA27DF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FDBD0F5-0DB8-4DF4-AD8D-D5BDF55A96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5AEF6A0C-7D7B-492A-824C-8E870DD0E64C}"/>
              </a:ext>
            </a:extLst>
          </p:cNvPr>
          <p:cNvSpPr>
            <a:spLocks noGrp="1" noChangeArrowheads="1"/>
          </p:cNvSpPr>
          <p:nvPr>
            <p:ph type="ftr" sz="quarter" idx="4"/>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Career Network USA</a:t>
            </a:r>
          </a:p>
        </p:txBody>
      </p:sp>
      <p:sp>
        <p:nvSpPr>
          <p:cNvPr id="5123" name="Rectangle 7">
            <a:extLst>
              <a:ext uri="{FF2B5EF4-FFF2-40B4-BE49-F238E27FC236}">
                <a16:creationId xmlns:a16="http://schemas.microsoft.com/office/drawing/2014/main" id="{05CE0902-EDDB-4804-9D31-C6BF1D89D08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BF8FCC-1A6C-448B-BE57-DC14C41E7642}" type="slidenum">
              <a:rPr lang="en-US" altLang="en-US" smtClean="0"/>
              <a:pPr>
                <a:spcBef>
                  <a:spcPct val="0"/>
                </a:spcBef>
              </a:pPr>
              <a:t>1</a:t>
            </a:fld>
            <a:endParaRPr lang="en-US" altLang="en-US"/>
          </a:p>
        </p:txBody>
      </p:sp>
      <p:sp>
        <p:nvSpPr>
          <p:cNvPr id="5124" name="Rectangle 2">
            <a:extLst>
              <a:ext uri="{FF2B5EF4-FFF2-40B4-BE49-F238E27FC236}">
                <a16:creationId xmlns:a16="http://schemas.microsoft.com/office/drawing/2014/main" id="{D70A8E3D-0E18-47A5-BF50-BFEE969959F0}"/>
              </a:ext>
            </a:extLst>
          </p:cNvPr>
          <p:cNvSpPr>
            <a:spLocks noGrp="1" noRot="1" noChangeAspect="1" noChangeArrowheads="1" noTextEdit="1"/>
          </p:cNvSpPr>
          <p:nvPr>
            <p:ph type="sldImg"/>
          </p:nvPr>
        </p:nvSpPr>
        <p:spPr>
          <a:ln/>
        </p:spPr>
      </p:sp>
      <p:sp>
        <p:nvSpPr>
          <p:cNvPr id="5125" name="Rectangle 3">
            <a:extLst>
              <a:ext uri="{FF2B5EF4-FFF2-40B4-BE49-F238E27FC236}">
                <a16:creationId xmlns:a16="http://schemas.microsoft.com/office/drawing/2014/main" id="{E22806BE-C7C2-4AC6-A1BB-D4DEB036A21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136BE329-F23A-4AE9-B06F-4CE8C1F3D27D}"/>
              </a:ext>
            </a:extLst>
          </p:cNvPr>
          <p:cNvSpPr>
            <a:spLocks noGrp="1" noChangeArrowheads="1"/>
          </p:cNvSpPr>
          <p:nvPr>
            <p:ph type="ftr" sz="quarter" idx="4"/>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Career Network USA</a:t>
            </a:r>
          </a:p>
        </p:txBody>
      </p:sp>
      <p:sp>
        <p:nvSpPr>
          <p:cNvPr id="7171" name="Rectangle 7">
            <a:extLst>
              <a:ext uri="{FF2B5EF4-FFF2-40B4-BE49-F238E27FC236}">
                <a16:creationId xmlns:a16="http://schemas.microsoft.com/office/drawing/2014/main" id="{7D090CE0-46E8-410A-8A66-89811ED3A46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60CB29-04C7-4000-BBEC-2EBC82BB3CD6}" type="slidenum">
              <a:rPr lang="en-US" altLang="en-US" smtClean="0"/>
              <a:pPr>
                <a:spcBef>
                  <a:spcPct val="0"/>
                </a:spcBef>
              </a:pPr>
              <a:t>2</a:t>
            </a:fld>
            <a:endParaRPr lang="en-US" altLang="en-US"/>
          </a:p>
        </p:txBody>
      </p:sp>
      <p:sp>
        <p:nvSpPr>
          <p:cNvPr id="7172" name="Rectangle 2">
            <a:extLst>
              <a:ext uri="{FF2B5EF4-FFF2-40B4-BE49-F238E27FC236}">
                <a16:creationId xmlns:a16="http://schemas.microsoft.com/office/drawing/2014/main" id="{7FCDBDAA-AB3F-4279-8AD1-9D711F60F35E}"/>
              </a:ext>
            </a:extLst>
          </p:cNvPr>
          <p:cNvSpPr>
            <a:spLocks noGrp="1" noRot="1" noChangeAspect="1" noChangeArrowheads="1" noTextEdit="1"/>
          </p:cNvSpPr>
          <p:nvPr>
            <p:ph type="sldImg"/>
          </p:nvPr>
        </p:nvSpPr>
        <p:spPr>
          <a:ln/>
        </p:spPr>
      </p:sp>
      <p:sp>
        <p:nvSpPr>
          <p:cNvPr id="7173" name="Rectangle 3">
            <a:extLst>
              <a:ext uri="{FF2B5EF4-FFF2-40B4-BE49-F238E27FC236}">
                <a16:creationId xmlns:a16="http://schemas.microsoft.com/office/drawing/2014/main" id="{0C2BDA62-3D09-4713-8792-83535A042A8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Career Network USA</a:t>
            </a:r>
          </a:p>
        </p:txBody>
      </p:sp>
      <p:sp>
        <p:nvSpPr>
          <p:cNvPr id="5" name="Slide Number Placeholder 4"/>
          <p:cNvSpPr>
            <a:spLocks noGrp="1"/>
          </p:cNvSpPr>
          <p:nvPr>
            <p:ph type="sldNum" sz="quarter" idx="5"/>
          </p:nvPr>
        </p:nvSpPr>
        <p:spPr/>
        <p:txBody>
          <a:bodyPr/>
          <a:lstStyle/>
          <a:p>
            <a:pPr>
              <a:defRPr/>
            </a:pPr>
            <a:fld id="{8FDBD0F5-0DB8-4DF4-AD8D-D5BDF55A96AA}" type="slidenum">
              <a:rPr lang="en-US" altLang="en-US" smtClean="0"/>
              <a:pPr>
                <a:defRPr/>
              </a:pPr>
              <a:t>26</a:t>
            </a:fld>
            <a:endParaRPr lang="en-US" altLang="en-US"/>
          </a:p>
        </p:txBody>
      </p:sp>
    </p:spTree>
    <p:extLst>
      <p:ext uri="{BB962C8B-B14F-4D97-AF65-F5344CB8AC3E}">
        <p14:creationId xmlns:p14="http://schemas.microsoft.com/office/powerpoint/2010/main" val="157290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60BDD9-CAB6-4719-A0FD-C90155C40061}"/>
              </a:ext>
            </a:extLst>
          </p:cNvPr>
          <p:cNvSpPr>
            <a:spLocks noGrp="1" noChangeArrowheads="1"/>
          </p:cNvSpPr>
          <p:nvPr>
            <p:ph type="dt" sz="half" idx="10"/>
          </p:nvPr>
        </p:nvSpPr>
        <p:spPr>
          <a:ln/>
        </p:spPr>
        <p:txBody>
          <a:bodyPr/>
          <a:lstStyle>
            <a:lvl1pPr>
              <a:defRPr/>
            </a:lvl1pPr>
          </a:lstStyle>
          <a:p>
            <a:pPr>
              <a:defRPr/>
            </a:pPr>
            <a:fld id="{FF106A55-5C93-48E5-A3E2-24415655AA89}" type="datetime1">
              <a:rPr lang="en-US" smtClean="0"/>
              <a:t>3/13/2021</a:t>
            </a:fld>
            <a:endParaRPr lang="en-US"/>
          </a:p>
        </p:txBody>
      </p:sp>
      <p:sp>
        <p:nvSpPr>
          <p:cNvPr id="5" name="Rectangle 5">
            <a:extLst>
              <a:ext uri="{FF2B5EF4-FFF2-40B4-BE49-F238E27FC236}">
                <a16:creationId xmlns:a16="http://schemas.microsoft.com/office/drawing/2014/main" id="{BD8889A7-0BE7-4598-A276-5F003F68688B}"/>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6" name="Rectangle 6">
            <a:extLst>
              <a:ext uri="{FF2B5EF4-FFF2-40B4-BE49-F238E27FC236}">
                <a16:creationId xmlns:a16="http://schemas.microsoft.com/office/drawing/2014/main" id="{76C5025E-0DCE-4638-B53A-18565886C968}"/>
              </a:ext>
            </a:extLst>
          </p:cNvPr>
          <p:cNvSpPr>
            <a:spLocks noGrp="1" noChangeArrowheads="1"/>
          </p:cNvSpPr>
          <p:nvPr>
            <p:ph type="sldNum" sz="quarter" idx="12"/>
          </p:nvPr>
        </p:nvSpPr>
        <p:spPr>
          <a:ln/>
        </p:spPr>
        <p:txBody>
          <a:bodyPr/>
          <a:lstStyle>
            <a:lvl1pPr>
              <a:defRPr/>
            </a:lvl1pPr>
          </a:lstStyle>
          <a:p>
            <a:pPr>
              <a:defRPr/>
            </a:pPr>
            <a:fld id="{F1B73F73-793C-4F14-8C4C-A3D3A23DCFB4}" type="slidenum">
              <a:rPr lang="en-US" altLang="en-US"/>
              <a:pPr>
                <a:defRPr/>
              </a:pPr>
              <a:t>‹#›</a:t>
            </a:fld>
            <a:endParaRPr lang="en-US" altLang="en-US"/>
          </a:p>
        </p:txBody>
      </p:sp>
    </p:spTree>
    <p:extLst>
      <p:ext uri="{BB962C8B-B14F-4D97-AF65-F5344CB8AC3E}">
        <p14:creationId xmlns:p14="http://schemas.microsoft.com/office/powerpoint/2010/main" val="85546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96D220-8BE4-47A7-A4EB-655AEE990DF0}"/>
              </a:ext>
            </a:extLst>
          </p:cNvPr>
          <p:cNvSpPr>
            <a:spLocks noGrp="1" noChangeArrowheads="1"/>
          </p:cNvSpPr>
          <p:nvPr>
            <p:ph type="dt" sz="half" idx="10"/>
          </p:nvPr>
        </p:nvSpPr>
        <p:spPr>
          <a:ln/>
        </p:spPr>
        <p:txBody>
          <a:bodyPr/>
          <a:lstStyle>
            <a:lvl1pPr>
              <a:defRPr/>
            </a:lvl1pPr>
          </a:lstStyle>
          <a:p>
            <a:pPr>
              <a:defRPr/>
            </a:pPr>
            <a:fld id="{96431525-42DC-4603-BAE3-851B47AE9BEF}" type="datetime1">
              <a:rPr lang="en-US" smtClean="0"/>
              <a:t>3/13/2021</a:t>
            </a:fld>
            <a:endParaRPr lang="en-US"/>
          </a:p>
        </p:txBody>
      </p:sp>
      <p:sp>
        <p:nvSpPr>
          <p:cNvPr id="5" name="Rectangle 5">
            <a:extLst>
              <a:ext uri="{FF2B5EF4-FFF2-40B4-BE49-F238E27FC236}">
                <a16:creationId xmlns:a16="http://schemas.microsoft.com/office/drawing/2014/main" id="{67BFDCA1-608C-48D9-9639-DCC6AB487883}"/>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6" name="Rectangle 6">
            <a:extLst>
              <a:ext uri="{FF2B5EF4-FFF2-40B4-BE49-F238E27FC236}">
                <a16:creationId xmlns:a16="http://schemas.microsoft.com/office/drawing/2014/main" id="{F5C224B4-2196-4298-AEC6-6D86CBE58561}"/>
              </a:ext>
            </a:extLst>
          </p:cNvPr>
          <p:cNvSpPr>
            <a:spLocks noGrp="1" noChangeArrowheads="1"/>
          </p:cNvSpPr>
          <p:nvPr>
            <p:ph type="sldNum" sz="quarter" idx="12"/>
          </p:nvPr>
        </p:nvSpPr>
        <p:spPr>
          <a:ln/>
        </p:spPr>
        <p:txBody>
          <a:bodyPr/>
          <a:lstStyle>
            <a:lvl1pPr>
              <a:defRPr/>
            </a:lvl1pPr>
          </a:lstStyle>
          <a:p>
            <a:pPr>
              <a:defRPr/>
            </a:pPr>
            <a:fld id="{B31B770E-3938-45F3-A3E4-71CBD701D043}" type="slidenum">
              <a:rPr lang="en-US" altLang="en-US"/>
              <a:pPr>
                <a:defRPr/>
              </a:pPr>
              <a:t>‹#›</a:t>
            </a:fld>
            <a:endParaRPr lang="en-US" altLang="en-US"/>
          </a:p>
        </p:txBody>
      </p:sp>
    </p:spTree>
    <p:extLst>
      <p:ext uri="{BB962C8B-B14F-4D97-AF65-F5344CB8AC3E}">
        <p14:creationId xmlns:p14="http://schemas.microsoft.com/office/powerpoint/2010/main" val="65184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515558-32B7-4AAB-9948-9ABCC49D9F07}"/>
              </a:ext>
            </a:extLst>
          </p:cNvPr>
          <p:cNvSpPr>
            <a:spLocks noGrp="1" noChangeArrowheads="1"/>
          </p:cNvSpPr>
          <p:nvPr>
            <p:ph type="dt" sz="half" idx="10"/>
          </p:nvPr>
        </p:nvSpPr>
        <p:spPr>
          <a:ln/>
        </p:spPr>
        <p:txBody>
          <a:bodyPr/>
          <a:lstStyle>
            <a:lvl1pPr>
              <a:defRPr/>
            </a:lvl1pPr>
          </a:lstStyle>
          <a:p>
            <a:pPr>
              <a:defRPr/>
            </a:pPr>
            <a:fld id="{CC4CF9EB-697A-4B3E-ABEA-1CED60C67399}" type="datetime1">
              <a:rPr lang="en-US" smtClean="0"/>
              <a:t>3/13/2021</a:t>
            </a:fld>
            <a:endParaRPr lang="en-US"/>
          </a:p>
        </p:txBody>
      </p:sp>
      <p:sp>
        <p:nvSpPr>
          <p:cNvPr id="5" name="Rectangle 5">
            <a:extLst>
              <a:ext uri="{FF2B5EF4-FFF2-40B4-BE49-F238E27FC236}">
                <a16:creationId xmlns:a16="http://schemas.microsoft.com/office/drawing/2014/main" id="{2AF426EB-8D41-4312-8EB6-203446E981A0}"/>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6" name="Rectangle 6">
            <a:extLst>
              <a:ext uri="{FF2B5EF4-FFF2-40B4-BE49-F238E27FC236}">
                <a16:creationId xmlns:a16="http://schemas.microsoft.com/office/drawing/2014/main" id="{EB81A10B-9320-4947-8E9A-CC186EE115CF}"/>
              </a:ext>
            </a:extLst>
          </p:cNvPr>
          <p:cNvSpPr>
            <a:spLocks noGrp="1" noChangeArrowheads="1"/>
          </p:cNvSpPr>
          <p:nvPr>
            <p:ph type="sldNum" sz="quarter" idx="12"/>
          </p:nvPr>
        </p:nvSpPr>
        <p:spPr>
          <a:ln/>
        </p:spPr>
        <p:txBody>
          <a:bodyPr/>
          <a:lstStyle>
            <a:lvl1pPr>
              <a:defRPr/>
            </a:lvl1pPr>
          </a:lstStyle>
          <a:p>
            <a:pPr>
              <a:defRPr/>
            </a:pPr>
            <a:fld id="{B65059D7-20B7-4A2A-B972-85327381ED6E}" type="slidenum">
              <a:rPr lang="en-US" altLang="en-US"/>
              <a:pPr>
                <a:defRPr/>
              </a:pPr>
              <a:t>‹#›</a:t>
            </a:fld>
            <a:endParaRPr lang="en-US" altLang="en-US"/>
          </a:p>
        </p:txBody>
      </p:sp>
    </p:spTree>
    <p:extLst>
      <p:ext uri="{BB962C8B-B14F-4D97-AF65-F5344CB8AC3E}">
        <p14:creationId xmlns:p14="http://schemas.microsoft.com/office/powerpoint/2010/main" val="109539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184F59-4614-478B-9D71-603696BBD1D8}"/>
              </a:ext>
            </a:extLst>
          </p:cNvPr>
          <p:cNvSpPr>
            <a:spLocks noGrp="1" noChangeArrowheads="1"/>
          </p:cNvSpPr>
          <p:nvPr>
            <p:ph type="dt" sz="half" idx="10"/>
          </p:nvPr>
        </p:nvSpPr>
        <p:spPr>
          <a:ln/>
        </p:spPr>
        <p:txBody>
          <a:bodyPr/>
          <a:lstStyle>
            <a:lvl1pPr>
              <a:defRPr/>
            </a:lvl1pPr>
          </a:lstStyle>
          <a:p>
            <a:pPr>
              <a:defRPr/>
            </a:pPr>
            <a:fld id="{951512D1-36F1-4159-BF73-170677E4033E}" type="datetime1">
              <a:rPr lang="en-US" smtClean="0"/>
              <a:t>3/13/2021</a:t>
            </a:fld>
            <a:endParaRPr lang="en-US"/>
          </a:p>
        </p:txBody>
      </p:sp>
      <p:sp>
        <p:nvSpPr>
          <p:cNvPr id="5" name="Rectangle 5">
            <a:extLst>
              <a:ext uri="{FF2B5EF4-FFF2-40B4-BE49-F238E27FC236}">
                <a16:creationId xmlns:a16="http://schemas.microsoft.com/office/drawing/2014/main" id="{07D16816-F93E-47DC-8B01-C50B36FAA986}"/>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6" name="Rectangle 6">
            <a:extLst>
              <a:ext uri="{FF2B5EF4-FFF2-40B4-BE49-F238E27FC236}">
                <a16:creationId xmlns:a16="http://schemas.microsoft.com/office/drawing/2014/main" id="{DC348DDB-4AAE-4FA5-8C1C-4B54CBB50229}"/>
              </a:ext>
            </a:extLst>
          </p:cNvPr>
          <p:cNvSpPr>
            <a:spLocks noGrp="1" noChangeArrowheads="1"/>
          </p:cNvSpPr>
          <p:nvPr>
            <p:ph type="sldNum" sz="quarter" idx="12"/>
          </p:nvPr>
        </p:nvSpPr>
        <p:spPr>
          <a:ln/>
        </p:spPr>
        <p:txBody>
          <a:bodyPr/>
          <a:lstStyle>
            <a:lvl1pPr>
              <a:defRPr/>
            </a:lvl1pPr>
          </a:lstStyle>
          <a:p>
            <a:pPr>
              <a:defRPr/>
            </a:pPr>
            <a:fld id="{C6841BA3-BD6F-4AE1-969E-643E5E797AD4}" type="slidenum">
              <a:rPr lang="en-US" altLang="en-US"/>
              <a:pPr>
                <a:defRPr/>
              </a:pPr>
              <a:t>‹#›</a:t>
            </a:fld>
            <a:endParaRPr lang="en-US" altLang="en-US"/>
          </a:p>
        </p:txBody>
      </p:sp>
    </p:spTree>
    <p:extLst>
      <p:ext uri="{BB962C8B-B14F-4D97-AF65-F5344CB8AC3E}">
        <p14:creationId xmlns:p14="http://schemas.microsoft.com/office/powerpoint/2010/main" val="268263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E6ECA39-0B95-4070-94D5-871F16FD8FA6}"/>
              </a:ext>
            </a:extLst>
          </p:cNvPr>
          <p:cNvSpPr>
            <a:spLocks noGrp="1" noChangeArrowheads="1"/>
          </p:cNvSpPr>
          <p:nvPr>
            <p:ph type="dt" sz="half" idx="10"/>
          </p:nvPr>
        </p:nvSpPr>
        <p:spPr>
          <a:ln/>
        </p:spPr>
        <p:txBody>
          <a:bodyPr/>
          <a:lstStyle>
            <a:lvl1pPr>
              <a:defRPr/>
            </a:lvl1pPr>
          </a:lstStyle>
          <a:p>
            <a:pPr>
              <a:defRPr/>
            </a:pPr>
            <a:fld id="{75CB4ED9-4FDC-477D-8F96-590DDFE7541C}" type="datetime1">
              <a:rPr lang="en-US" smtClean="0"/>
              <a:t>3/13/2021</a:t>
            </a:fld>
            <a:endParaRPr lang="en-US"/>
          </a:p>
        </p:txBody>
      </p:sp>
      <p:sp>
        <p:nvSpPr>
          <p:cNvPr id="5" name="Rectangle 5">
            <a:extLst>
              <a:ext uri="{FF2B5EF4-FFF2-40B4-BE49-F238E27FC236}">
                <a16:creationId xmlns:a16="http://schemas.microsoft.com/office/drawing/2014/main" id="{5D3364D3-5657-4CF4-9991-6053297E70B8}"/>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6" name="Rectangle 6">
            <a:extLst>
              <a:ext uri="{FF2B5EF4-FFF2-40B4-BE49-F238E27FC236}">
                <a16:creationId xmlns:a16="http://schemas.microsoft.com/office/drawing/2014/main" id="{73C9BD6C-9586-4AC2-B0FE-574B12F43F95}"/>
              </a:ext>
            </a:extLst>
          </p:cNvPr>
          <p:cNvSpPr>
            <a:spLocks noGrp="1" noChangeArrowheads="1"/>
          </p:cNvSpPr>
          <p:nvPr>
            <p:ph type="sldNum" sz="quarter" idx="12"/>
          </p:nvPr>
        </p:nvSpPr>
        <p:spPr>
          <a:ln/>
        </p:spPr>
        <p:txBody>
          <a:bodyPr/>
          <a:lstStyle>
            <a:lvl1pPr>
              <a:defRPr/>
            </a:lvl1pPr>
          </a:lstStyle>
          <a:p>
            <a:pPr>
              <a:defRPr/>
            </a:pPr>
            <a:fld id="{9F88017D-A5B0-460E-B4CF-FF465992CAA3}" type="slidenum">
              <a:rPr lang="en-US" altLang="en-US"/>
              <a:pPr>
                <a:defRPr/>
              </a:pPr>
              <a:t>‹#›</a:t>
            </a:fld>
            <a:endParaRPr lang="en-US" altLang="en-US"/>
          </a:p>
        </p:txBody>
      </p:sp>
    </p:spTree>
    <p:extLst>
      <p:ext uri="{BB962C8B-B14F-4D97-AF65-F5344CB8AC3E}">
        <p14:creationId xmlns:p14="http://schemas.microsoft.com/office/powerpoint/2010/main" val="299081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8E1738C-A2DD-4CEB-AFCB-945608EAE1E5}"/>
              </a:ext>
            </a:extLst>
          </p:cNvPr>
          <p:cNvSpPr>
            <a:spLocks noGrp="1" noChangeArrowheads="1"/>
          </p:cNvSpPr>
          <p:nvPr>
            <p:ph type="dt" sz="half" idx="10"/>
          </p:nvPr>
        </p:nvSpPr>
        <p:spPr>
          <a:ln/>
        </p:spPr>
        <p:txBody>
          <a:bodyPr/>
          <a:lstStyle>
            <a:lvl1pPr>
              <a:defRPr/>
            </a:lvl1pPr>
          </a:lstStyle>
          <a:p>
            <a:pPr>
              <a:defRPr/>
            </a:pPr>
            <a:fld id="{1B58C84C-CA9D-4D10-82B9-6FFEED265FB4}" type="datetime1">
              <a:rPr lang="en-US" smtClean="0"/>
              <a:t>3/13/2021</a:t>
            </a:fld>
            <a:endParaRPr lang="en-US"/>
          </a:p>
        </p:txBody>
      </p:sp>
      <p:sp>
        <p:nvSpPr>
          <p:cNvPr id="6" name="Rectangle 5">
            <a:extLst>
              <a:ext uri="{FF2B5EF4-FFF2-40B4-BE49-F238E27FC236}">
                <a16:creationId xmlns:a16="http://schemas.microsoft.com/office/drawing/2014/main" id="{4AFA80DC-9690-450D-BC63-81AD6113F567}"/>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7" name="Rectangle 6">
            <a:extLst>
              <a:ext uri="{FF2B5EF4-FFF2-40B4-BE49-F238E27FC236}">
                <a16:creationId xmlns:a16="http://schemas.microsoft.com/office/drawing/2014/main" id="{E1B7B1A2-8D23-4D45-94EB-85839E34D6F9}"/>
              </a:ext>
            </a:extLst>
          </p:cNvPr>
          <p:cNvSpPr>
            <a:spLocks noGrp="1" noChangeArrowheads="1"/>
          </p:cNvSpPr>
          <p:nvPr>
            <p:ph type="sldNum" sz="quarter" idx="12"/>
          </p:nvPr>
        </p:nvSpPr>
        <p:spPr>
          <a:ln/>
        </p:spPr>
        <p:txBody>
          <a:bodyPr/>
          <a:lstStyle>
            <a:lvl1pPr>
              <a:defRPr/>
            </a:lvl1pPr>
          </a:lstStyle>
          <a:p>
            <a:pPr>
              <a:defRPr/>
            </a:pPr>
            <a:fld id="{87B48901-5714-4D77-826E-29DC3FCFE3E4}" type="slidenum">
              <a:rPr lang="en-US" altLang="en-US"/>
              <a:pPr>
                <a:defRPr/>
              </a:pPr>
              <a:t>‹#›</a:t>
            </a:fld>
            <a:endParaRPr lang="en-US" altLang="en-US"/>
          </a:p>
        </p:txBody>
      </p:sp>
    </p:spTree>
    <p:extLst>
      <p:ext uri="{BB962C8B-B14F-4D97-AF65-F5344CB8AC3E}">
        <p14:creationId xmlns:p14="http://schemas.microsoft.com/office/powerpoint/2010/main" val="68622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3DB8623-5505-4A35-8242-27C91172E0F5}"/>
              </a:ext>
            </a:extLst>
          </p:cNvPr>
          <p:cNvSpPr>
            <a:spLocks noGrp="1" noChangeArrowheads="1"/>
          </p:cNvSpPr>
          <p:nvPr>
            <p:ph type="dt" sz="half" idx="10"/>
          </p:nvPr>
        </p:nvSpPr>
        <p:spPr>
          <a:ln/>
        </p:spPr>
        <p:txBody>
          <a:bodyPr/>
          <a:lstStyle>
            <a:lvl1pPr>
              <a:defRPr/>
            </a:lvl1pPr>
          </a:lstStyle>
          <a:p>
            <a:pPr>
              <a:defRPr/>
            </a:pPr>
            <a:fld id="{F1F6CF85-48D1-4353-8D17-D320CAC6810D}" type="datetime1">
              <a:rPr lang="en-US" smtClean="0"/>
              <a:t>3/13/2021</a:t>
            </a:fld>
            <a:endParaRPr lang="en-US"/>
          </a:p>
        </p:txBody>
      </p:sp>
      <p:sp>
        <p:nvSpPr>
          <p:cNvPr id="8" name="Rectangle 5">
            <a:extLst>
              <a:ext uri="{FF2B5EF4-FFF2-40B4-BE49-F238E27FC236}">
                <a16:creationId xmlns:a16="http://schemas.microsoft.com/office/drawing/2014/main" id="{52B26231-6117-4170-BDF3-EF683A00A042}"/>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9" name="Rectangle 6">
            <a:extLst>
              <a:ext uri="{FF2B5EF4-FFF2-40B4-BE49-F238E27FC236}">
                <a16:creationId xmlns:a16="http://schemas.microsoft.com/office/drawing/2014/main" id="{4311101C-1898-4141-93BA-EC1BC0D4898B}"/>
              </a:ext>
            </a:extLst>
          </p:cNvPr>
          <p:cNvSpPr>
            <a:spLocks noGrp="1" noChangeArrowheads="1"/>
          </p:cNvSpPr>
          <p:nvPr>
            <p:ph type="sldNum" sz="quarter" idx="12"/>
          </p:nvPr>
        </p:nvSpPr>
        <p:spPr>
          <a:ln/>
        </p:spPr>
        <p:txBody>
          <a:bodyPr/>
          <a:lstStyle>
            <a:lvl1pPr>
              <a:defRPr/>
            </a:lvl1pPr>
          </a:lstStyle>
          <a:p>
            <a:pPr>
              <a:defRPr/>
            </a:pPr>
            <a:fld id="{B804CADA-483D-47DA-A2B9-3303FDAC264A}" type="slidenum">
              <a:rPr lang="en-US" altLang="en-US"/>
              <a:pPr>
                <a:defRPr/>
              </a:pPr>
              <a:t>‹#›</a:t>
            </a:fld>
            <a:endParaRPr lang="en-US" altLang="en-US"/>
          </a:p>
        </p:txBody>
      </p:sp>
    </p:spTree>
    <p:extLst>
      <p:ext uri="{BB962C8B-B14F-4D97-AF65-F5344CB8AC3E}">
        <p14:creationId xmlns:p14="http://schemas.microsoft.com/office/powerpoint/2010/main" val="38437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2D0F9DF-3C7C-4E0E-B838-B6F8547C29CF}"/>
              </a:ext>
            </a:extLst>
          </p:cNvPr>
          <p:cNvSpPr>
            <a:spLocks noGrp="1" noChangeArrowheads="1"/>
          </p:cNvSpPr>
          <p:nvPr>
            <p:ph type="dt" sz="half" idx="10"/>
          </p:nvPr>
        </p:nvSpPr>
        <p:spPr>
          <a:ln/>
        </p:spPr>
        <p:txBody>
          <a:bodyPr/>
          <a:lstStyle>
            <a:lvl1pPr>
              <a:defRPr/>
            </a:lvl1pPr>
          </a:lstStyle>
          <a:p>
            <a:pPr>
              <a:defRPr/>
            </a:pPr>
            <a:fld id="{97806E25-A2E3-4498-B168-33A179E12170}" type="datetime1">
              <a:rPr lang="en-US" smtClean="0"/>
              <a:t>3/13/2021</a:t>
            </a:fld>
            <a:endParaRPr lang="en-US"/>
          </a:p>
        </p:txBody>
      </p:sp>
      <p:sp>
        <p:nvSpPr>
          <p:cNvPr id="4" name="Rectangle 5">
            <a:extLst>
              <a:ext uri="{FF2B5EF4-FFF2-40B4-BE49-F238E27FC236}">
                <a16:creationId xmlns:a16="http://schemas.microsoft.com/office/drawing/2014/main" id="{E5D35C51-9CF8-4B43-92B0-B70B8224826E}"/>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5" name="Rectangle 6">
            <a:extLst>
              <a:ext uri="{FF2B5EF4-FFF2-40B4-BE49-F238E27FC236}">
                <a16:creationId xmlns:a16="http://schemas.microsoft.com/office/drawing/2014/main" id="{9D53025E-EDAC-4B1C-ADB8-169E28028FC2}"/>
              </a:ext>
            </a:extLst>
          </p:cNvPr>
          <p:cNvSpPr>
            <a:spLocks noGrp="1" noChangeArrowheads="1"/>
          </p:cNvSpPr>
          <p:nvPr>
            <p:ph type="sldNum" sz="quarter" idx="12"/>
          </p:nvPr>
        </p:nvSpPr>
        <p:spPr>
          <a:ln/>
        </p:spPr>
        <p:txBody>
          <a:bodyPr/>
          <a:lstStyle>
            <a:lvl1pPr>
              <a:defRPr/>
            </a:lvl1pPr>
          </a:lstStyle>
          <a:p>
            <a:pPr>
              <a:defRPr/>
            </a:pPr>
            <a:fld id="{BFC5BF5B-A70D-4F4F-983D-0ACAC15A59CC}" type="slidenum">
              <a:rPr lang="en-US" altLang="en-US"/>
              <a:pPr>
                <a:defRPr/>
              </a:pPr>
              <a:t>‹#›</a:t>
            </a:fld>
            <a:endParaRPr lang="en-US" altLang="en-US"/>
          </a:p>
        </p:txBody>
      </p:sp>
    </p:spTree>
    <p:extLst>
      <p:ext uri="{BB962C8B-B14F-4D97-AF65-F5344CB8AC3E}">
        <p14:creationId xmlns:p14="http://schemas.microsoft.com/office/powerpoint/2010/main" val="139375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BC0C3EA-E54D-4E64-B04A-DE0DF709780D}"/>
              </a:ext>
            </a:extLst>
          </p:cNvPr>
          <p:cNvSpPr>
            <a:spLocks noGrp="1" noChangeArrowheads="1"/>
          </p:cNvSpPr>
          <p:nvPr>
            <p:ph type="dt" sz="half" idx="10"/>
          </p:nvPr>
        </p:nvSpPr>
        <p:spPr>
          <a:ln/>
        </p:spPr>
        <p:txBody>
          <a:bodyPr/>
          <a:lstStyle>
            <a:lvl1pPr>
              <a:defRPr/>
            </a:lvl1pPr>
          </a:lstStyle>
          <a:p>
            <a:pPr>
              <a:defRPr/>
            </a:pPr>
            <a:fld id="{EDB4653D-D9A8-4263-A9A9-D548EF3F4CEB}" type="datetime1">
              <a:rPr lang="en-US" smtClean="0"/>
              <a:t>3/13/2021</a:t>
            </a:fld>
            <a:endParaRPr lang="en-US"/>
          </a:p>
        </p:txBody>
      </p:sp>
      <p:sp>
        <p:nvSpPr>
          <p:cNvPr id="3" name="Rectangle 5">
            <a:extLst>
              <a:ext uri="{FF2B5EF4-FFF2-40B4-BE49-F238E27FC236}">
                <a16:creationId xmlns:a16="http://schemas.microsoft.com/office/drawing/2014/main" id="{49DC65D9-EFBD-47CB-B55E-8197094DAB40}"/>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4" name="Rectangle 6">
            <a:extLst>
              <a:ext uri="{FF2B5EF4-FFF2-40B4-BE49-F238E27FC236}">
                <a16:creationId xmlns:a16="http://schemas.microsoft.com/office/drawing/2014/main" id="{12669799-B44A-4596-B291-5EE71CC522A3}"/>
              </a:ext>
            </a:extLst>
          </p:cNvPr>
          <p:cNvSpPr>
            <a:spLocks noGrp="1" noChangeArrowheads="1"/>
          </p:cNvSpPr>
          <p:nvPr>
            <p:ph type="sldNum" sz="quarter" idx="12"/>
          </p:nvPr>
        </p:nvSpPr>
        <p:spPr>
          <a:ln/>
        </p:spPr>
        <p:txBody>
          <a:bodyPr/>
          <a:lstStyle>
            <a:lvl1pPr>
              <a:defRPr/>
            </a:lvl1pPr>
          </a:lstStyle>
          <a:p>
            <a:pPr>
              <a:defRPr/>
            </a:pPr>
            <a:fld id="{39F016BF-37CD-45C1-811D-B741B028C7DE}" type="slidenum">
              <a:rPr lang="en-US" altLang="en-US"/>
              <a:pPr>
                <a:defRPr/>
              </a:pPr>
              <a:t>‹#›</a:t>
            </a:fld>
            <a:endParaRPr lang="en-US" altLang="en-US"/>
          </a:p>
        </p:txBody>
      </p:sp>
    </p:spTree>
    <p:extLst>
      <p:ext uri="{BB962C8B-B14F-4D97-AF65-F5344CB8AC3E}">
        <p14:creationId xmlns:p14="http://schemas.microsoft.com/office/powerpoint/2010/main" val="3187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51E069-9A4B-4FAF-A5B1-622623F8A9B0}"/>
              </a:ext>
            </a:extLst>
          </p:cNvPr>
          <p:cNvSpPr>
            <a:spLocks noGrp="1" noChangeArrowheads="1"/>
          </p:cNvSpPr>
          <p:nvPr>
            <p:ph type="dt" sz="half" idx="10"/>
          </p:nvPr>
        </p:nvSpPr>
        <p:spPr>
          <a:ln/>
        </p:spPr>
        <p:txBody>
          <a:bodyPr/>
          <a:lstStyle>
            <a:lvl1pPr>
              <a:defRPr/>
            </a:lvl1pPr>
          </a:lstStyle>
          <a:p>
            <a:pPr>
              <a:defRPr/>
            </a:pPr>
            <a:fld id="{C3F8A92E-0E84-4F65-BD57-B6B67EE9C490}" type="datetime1">
              <a:rPr lang="en-US" smtClean="0"/>
              <a:t>3/13/2021</a:t>
            </a:fld>
            <a:endParaRPr lang="en-US"/>
          </a:p>
        </p:txBody>
      </p:sp>
      <p:sp>
        <p:nvSpPr>
          <p:cNvPr id="6" name="Rectangle 5">
            <a:extLst>
              <a:ext uri="{FF2B5EF4-FFF2-40B4-BE49-F238E27FC236}">
                <a16:creationId xmlns:a16="http://schemas.microsoft.com/office/drawing/2014/main" id="{2EBA821E-A75C-461C-83A5-8E4F3555D075}"/>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7" name="Rectangle 6">
            <a:extLst>
              <a:ext uri="{FF2B5EF4-FFF2-40B4-BE49-F238E27FC236}">
                <a16:creationId xmlns:a16="http://schemas.microsoft.com/office/drawing/2014/main" id="{271C74A9-F56D-49D5-AD70-6D729DF95F25}"/>
              </a:ext>
            </a:extLst>
          </p:cNvPr>
          <p:cNvSpPr>
            <a:spLocks noGrp="1" noChangeArrowheads="1"/>
          </p:cNvSpPr>
          <p:nvPr>
            <p:ph type="sldNum" sz="quarter" idx="12"/>
          </p:nvPr>
        </p:nvSpPr>
        <p:spPr>
          <a:ln/>
        </p:spPr>
        <p:txBody>
          <a:bodyPr/>
          <a:lstStyle>
            <a:lvl1pPr>
              <a:defRPr/>
            </a:lvl1pPr>
          </a:lstStyle>
          <a:p>
            <a:pPr>
              <a:defRPr/>
            </a:pPr>
            <a:fld id="{ABCAC5BE-7712-486F-A440-1CE2AAEBBF98}" type="slidenum">
              <a:rPr lang="en-US" altLang="en-US"/>
              <a:pPr>
                <a:defRPr/>
              </a:pPr>
              <a:t>‹#›</a:t>
            </a:fld>
            <a:endParaRPr lang="en-US" altLang="en-US"/>
          </a:p>
        </p:txBody>
      </p:sp>
    </p:spTree>
    <p:extLst>
      <p:ext uri="{BB962C8B-B14F-4D97-AF65-F5344CB8AC3E}">
        <p14:creationId xmlns:p14="http://schemas.microsoft.com/office/powerpoint/2010/main" val="62020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512B94-4935-4974-8CCC-4A915B4A1BEA}"/>
              </a:ext>
            </a:extLst>
          </p:cNvPr>
          <p:cNvSpPr>
            <a:spLocks noGrp="1" noChangeArrowheads="1"/>
          </p:cNvSpPr>
          <p:nvPr>
            <p:ph type="dt" sz="half" idx="10"/>
          </p:nvPr>
        </p:nvSpPr>
        <p:spPr>
          <a:ln/>
        </p:spPr>
        <p:txBody>
          <a:bodyPr/>
          <a:lstStyle>
            <a:lvl1pPr>
              <a:defRPr/>
            </a:lvl1pPr>
          </a:lstStyle>
          <a:p>
            <a:pPr>
              <a:defRPr/>
            </a:pPr>
            <a:fld id="{2B2F2EEA-B914-4FF0-8810-1C4688C4860A}" type="datetime1">
              <a:rPr lang="en-US" smtClean="0"/>
              <a:t>3/13/2021</a:t>
            </a:fld>
            <a:endParaRPr lang="en-US"/>
          </a:p>
        </p:txBody>
      </p:sp>
      <p:sp>
        <p:nvSpPr>
          <p:cNvPr id="6" name="Rectangle 5">
            <a:extLst>
              <a:ext uri="{FF2B5EF4-FFF2-40B4-BE49-F238E27FC236}">
                <a16:creationId xmlns:a16="http://schemas.microsoft.com/office/drawing/2014/main" id="{3880FEF5-E9B8-49E3-A317-4087FDCF686B}"/>
              </a:ext>
            </a:extLst>
          </p:cNvPr>
          <p:cNvSpPr>
            <a:spLocks noGrp="1" noChangeArrowheads="1"/>
          </p:cNvSpPr>
          <p:nvPr>
            <p:ph type="ftr" sz="quarter" idx="11"/>
          </p:nvPr>
        </p:nvSpPr>
        <p:spPr>
          <a:ln/>
        </p:spPr>
        <p:txBody>
          <a:bodyPr/>
          <a:lstStyle>
            <a:lvl1pPr>
              <a:defRPr/>
            </a:lvl1pPr>
          </a:lstStyle>
          <a:p>
            <a:pPr>
              <a:defRPr/>
            </a:pPr>
            <a:r>
              <a:rPr lang="en-US"/>
              <a:t>LinkedIn 2021 </a:t>
            </a:r>
          </a:p>
        </p:txBody>
      </p:sp>
      <p:sp>
        <p:nvSpPr>
          <p:cNvPr id="7" name="Rectangle 6">
            <a:extLst>
              <a:ext uri="{FF2B5EF4-FFF2-40B4-BE49-F238E27FC236}">
                <a16:creationId xmlns:a16="http://schemas.microsoft.com/office/drawing/2014/main" id="{15D86767-F7A0-4298-B6FC-5C030E9A763F}"/>
              </a:ext>
            </a:extLst>
          </p:cNvPr>
          <p:cNvSpPr>
            <a:spLocks noGrp="1" noChangeArrowheads="1"/>
          </p:cNvSpPr>
          <p:nvPr>
            <p:ph type="sldNum" sz="quarter" idx="12"/>
          </p:nvPr>
        </p:nvSpPr>
        <p:spPr>
          <a:ln/>
        </p:spPr>
        <p:txBody>
          <a:bodyPr/>
          <a:lstStyle>
            <a:lvl1pPr>
              <a:defRPr/>
            </a:lvl1pPr>
          </a:lstStyle>
          <a:p>
            <a:pPr>
              <a:defRPr/>
            </a:pPr>
            <a:fld id="{84940313-9176-4FC8-8D13-46005F3A9E6B}" type="slidenum">
              <a:rPr lang="en-US" altLang="en-US"/>
              <a:pPr>
                <a:defRPr/>
              </a:pPr>
              <a:t>‹#›</a:t>
            </a:fld>
            <a:endParaRPr lang="en-US" altLang="en-US"/>
          </a:p>
        </p:txBody>
      </p:sp>
    </p:spTree>
    <p:extLst>
      <p:ext uri="{BB962C8B-B14F-4D97-AF65-F5344CB8AC3E}">
        <p14:creationId xmlns:p14="http://schemas.microsoft.com/office/powerpoint/2010/main" val="181725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DC81C5-A80E-4DB9-82DB-CA19A62EEB4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D39EFBC-AD7D-413E-92DD-8B5C6612A92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7E5CA9A-4E61-48DE-AD41-6F70E8472BB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F0B80F3E-25B3-4A55-B08F-ABF92D4E6D0E}" type="datetime1">
              <a:rPr lang="en-US" smtClean="0"/>
              <a:t>3/13/2021</a:t>
            </a:fld>
            <a:endParaRPr lang="en-US"/>
          </a:p>
        </p:txBody>
      </p:sp>
      <p:sp>
        <p:nvSpPr>
          <p:cNvPr id="1029" name="Rectangle 5">
            <a:extLst>
              <a:ext uri="{FF2B5EF4-FFF2-40B4-BE49-F238E27FC236}">
                <a16:creationId xmlns:a16="http://schemas.microsoft.com/office/drawing/2014/main" id="{F125C3C9-F976-444F-80B0-BA978C7D2A8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LinkedIn 2021 </a:t>
            </a:r>
          </a:p>
        </p:txBody>
      </p:sp>
      <p:sp>
        <p:nvSpPr>
          <p:cNvPr id="1030" name="Rectangle 6">
            <a:extLst>
              <a:ext uri="{FF2B5EF4-FFF2-40B4-BE49-F238E27FC236}">
                <a16:creationId xmlns:a16="http://schemas.microsoft.com/office/drawing/2014/main" id="{99181BDA-A83B-4620-8CF7-308A8610208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4D3C076-2D13-498E-A833-81AD50181C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lingojam.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landingexpert.com/" TargetMode="External"/><Relationship Id="rId7" Type="http://schemas.openxmlformats.org/officeDocument/2006/relationships/image" Target="../media/image1.png"/><Relationship Id="rId2" Type="http://schemas.openxmlformats.org/officeDocument/2006/relationships/hyperlink" Target="https://www.meetup.com/" TargetMode="External"/><Relationship Id="rId1" Type="http://schemas.openxmlformats.org/officeDocument/2006/relationships/slideLayout" Target="../slideLayouts/slideLayout2.xml"/><Relationship Id="rId6" Type="http://schemas.openxmlformats.org/officeDocument/2006/relationships/hyperlink" Target="https://www.joinclubhouse.com/" TargetMode="External"/><Relationship Id="rId5" Type="http://schemas.openxmlformats.org/officeDocument/2006/relationships/hyperlink" Target="https://www.1000hires.com/" TargetMode="External"/><Relationship Id="rId4" Type="http://schemas.openxmlformats.org/officeDocument/2006/relationships/hyperlink" Target="https://lunchclub.a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clubhouseguide.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inkedin.com/posts/langk_kmlconsultants-clubhouse-introvertsunite-activity-6752925355356631040-BWo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linkedin.com/posts/virginiafrancoresumewriter_jobsearch-linkedin-clubhouse-activity-6774383824064270336-vji3" TargetMode="External"/><Relationship Id="rId2" Type="http://schemas.openxmlformats.org/officeDocument/2006/relationships/hyperlink" Target="https://youtu.be/_udxp39Tk68"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linkedin.com/video/live/urn:li:ugcPost:6773988299720679424/"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linkedin.com/in/langk/" TargetMode="External"/><Relationship Id="rId2" Type="http://schemas.openxmlformats.org/officeDocument/2006/relationships/hyperlink" Target="mailto:ken@kmlconsultants.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a:extLst>
              <a:ext uri="{FF2B5EF4-FFF2-40B4-BE49-F238E27FC236}">
                <a16:creationId xmlns:a16="http://schemas.microsoft.com/office/drawing/2014/main" id="{7F7EEFFD-3C73-4F47-8E85-76175E7C7FE8}"/>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EB2DA3-8EAE-44B3-9528-F5E0FA5394FB}" type="datetime1">
              <a:rPr lang="en-US" altLang="en-US" sz="1400" smtClean="0"/>
              <a:t>3/13/2021</a:t>
            </a:fld>
            <a:endParaRPr lang="en-US" altLang="en-US" sz="1400"/>
          </a:p>
        </p:txBody>
      </p:sp>
      <p:sp>
        <p:nvSpPr>
          <p:cNvPr id="4099" name="Footer Placeholder 4">
            <a:extLst>
              <a:ext uri="{FF2B5EF4-FFF2-40B4-BE49-F238E27FC236}">
                <a16:creationId xmlns:a16="http://schemas.microsoft.com/office/drawing/2014/main" id="{F4710753-667B-4755-A93A-0742DF733063}"/>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LinkedIn 2021 </a:t>
            </a:r>
          </a:p>
        </p:txBody>
      </p:sp>
      <p:sp>
        <p:nvSpPr>
          <p:cNvPr id="4100" name="Slide Number Placeholder 5">
            <a:extLst>
              <a:ext uri="{FF2B5EF4-FFF2-40B4-BE49-F238E27FC236}">
                <a16:creationId xmlns:a16="http://schemas.microsoft.com/office/drawing/2014/main" id="{CEBC3817-4FE7-4834-99C4-7FA7BDBFD39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4692D7-81DA-4F18-B794-6E853908BD3B}" type="slidenum">
              <a:rPr lang="en-US" altLang="en-US" sz="1400" smtClean="0"/>
              <a:pPr>
                <a:spcBef>
                  <a:spcPct val="0"/>
                </a:spcBef>
                <a:buFontTx/>
                <a:buNone/>
              </a:pPr>
              <a:t>1</a:t>
            </a:fld>
            <a:endParaRPr lang="en-US" altLang="en-US" sz="1400"/>
          </a:p>
        </p:txBody>
      </p:sp>
      <p:sp>
        <p:nvSpPr>
          <p:cNvPr id="4101" name="Rectangle 2">
            <a:extLst>
              <a:ext uri="{FF2B5EF4-FFF2-40B4-BE49-F238E27FC236}">
                <a16:creationId xmlns:a16="http://schemas.microsoft.com/office/drawing/2014/main" id="{C7441492-E693-4B9A-A82E-0B66DC8193D1}"/>
              </a:ext>
            </a:extLst>
          </p:cNvPr>
          <p:cNvSpPr>
            <a:spLocks noGrp="1" noChangeArrowheads="1"/>
          </p:cNvSpPr>
          <p:nvPr>
            <p:ph type="ctrTitle"/>
          </p:nvPr>
        </p:nvSpPr>
        <p:spPr/>
        <p:txBody>
          <a:bodyPr/>
          <a:lstStyle/>
          <a:p>
            <a:pPr eaLnBrk="1" hangingPunct="1"/>
            <a:r>
              <a:rPr lang="en-US" altLang="en-US" dirty="0"/>
              <a:t>KML Consultants presents</a:t>
            </a:r>
          </a:p>
        </p:txBody>
      </p:sp>
      <p:sp>
        <p:nvSpPr>
          <p:cNvPr id="4102" name="Rectangle 3">
            <a:extLst>
              <a:ext uri="{FF2B5EF4-FFF2-40B4-BE49-F238E27FC236}">
                <a16:creationId xmlns:a16="http://schemas.microsoft.com/office/drawing/2014/main" id="{832F2993-6C48-40DC-B6A1-70DC975DFA5E}"/>
              </a:ext>
            </a:extLst>
          </p:cNvPr>
          <p:cNvSpPr>
            <a:spLocks noGrp="1" noChangeArrowheads="1"/>
          </p:cNvSpPr>
          <p:nvPr>
            <p:ph type="subTitle" idx="1"/>
          </p:nvPr>
        </p:nvSpPr>
        <p:spPr>
          <a:xfrm>
            <a:off x="1371600" y="3886199"/>
            <a:ext cx="6400800" cy="2359025"/>
          </a:xfrm>
        </p:spPr>
        <p:txBody>
          <a:bodyPr/>
          <a:lstStyle/>
          <a:p>
            <a:pPr eaLnBrk="1" hangingPunct="1"/>
            <a:r>
              <a:rPr lang="en-US" altLang="en-US" b="1" dirty="0"/>
              <a:t>       </a:t>
            </a:r>
          </a:p>
          <a:p>
            <a:pPr eaLnBrk="1" hangingPunct="1"/>
            <a:r>
              <a:rPr lang="en-US" altLang="en-US" b="1" dirty="0"/>
              <a:t>and</a:t>
            </a:r>
          </a:p>
          <a:p>
            <a:pPr eaLnBrk="1" hangingPunct="1"/>
            <a:r>
              <a:rPr lang="en-US" altLang="en-US" sz="4400" dirty="0"/>
              <a:t>Clubhouse </a:t>
            </a:r>
          </a:p>
          <a:p>
            <a:pPr eaLnBrk="1" hangingPunct="1"/>
            <a:endParaRPr lang="en-US" altLang="en-US" dirty="0"/>
          </a:p>
          <a:p>
            <a:pPr eaLnBrk="1" hangingPunct="1"/>
            <a:endParaRPr lang="en-US" altLang="en-US" dirty="0"/>
          </a:p>
          <a:p>
            <a:pPr eaLnBrk="1" hangingPunct="1"/>
            <a:endParaRPr lang="en-US" altLang="en-US" dirty="0"/>
          </a:p>
        </p:txBody>
      </p:sp>
      <p:pic>
        <p:nvPicPr>
          <p:cNvPr id="4103" name="Picture 2">
            <a:extLst>
              <a:ext uri="{FF2B5EF4-FFF2-40B4-BE49-F238E27FC236}">
                <a16:creationId xmlns:a16="http://schemas.microsoft.com/office/drawing/2014/main" id="{B3890733-5C67-44E7-8CEF-C16C6BFB1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8578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ortrait of a person&#10;&#10;Description automatically generated">
            <a:extLst>
              <a:ext uri="{FF2B5EF4-FFF2-40B4-BE49-F238E27FC236}">
                <a16:creationId xmlns:a16="http://schemas.microsoft.com/office/drawing/2014/main" id="{56C1E9EB-04A1-434E-BDB4-D44A6154C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4648200"/>
            <a:ext cx="1223449" cy="1219079"/>
          </a:xfrm>
          <a:prstGeom prst="rect">
            <a:avLst/>
          </a:prstGeom>
        </p:spPr>
      </p:pic>
      <p:pic>
        <p:nvPicPr>
          <p:cNvPr id="5" name="Picture 4" descr="Logo, company name&#10;&#10;Description automatically generated">
            <a:extLst>
              <a:ext uri="{FF2B5EF4-FFF2-40B4-BE49-F238E27FC236}">
                <a16:creationId xmlns:a16="http://schemas.microsoft.com/office/drawing/2014/main" id="{285C4AE0-D50A-4443-973F-1EDA7D1B0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192971"/>
            <a:ext cx="4084674" cy="13044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3C06-DC05-4B04-9493-AFFC7CE9F454}"/>
              </a:ext>
            </a:extLst>
          </p:cNvPr>
          <p:cNvSpPr>
            <a:spLocks noGrp="1"/>
          </p:cNvSpPr>
          <p:nvPr>
            <p:ph type="title"/>
          </p:nvPr>
        </p:nvSpPr>
        <p:spPr/>
        <p:txBody>
          <a:bodyPr/>
          <a:lstStyle/>
          <a:p>
            <a:r>
              <a:rPr lang="en-US" dirty="0"/>
              <a:t>           Here’s an example</a:t>
            </a:r>
          </a:p>
        </p:txBody>
      </p:sp>
      <p:pic>
        <p:nvPicPr>
          <p:cNvPr id="9" name="Content Placeholder 8" descr="Text&#10;&#10;Description automatically generated">
            <a:extLst>
              <a:ext uri="{FF2B5EF4-FFF2-40B4-BE49-F238E27FC236}">
                <a16:creationId xmlns:a16="http://schemas.microsoft.com/office/drawing/2014/main" id="{86CFC02E-8F25-46FF-ACB2-CFDB78EA8B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5071916" cy="4117664"/>
          </a:xfrm>
          <a:ln>
            <a:solidFill>
              <a:schemeClr val="tx1"/>
            </a:solidFill>
          </a:ln>
        </p:spPr>
      </p:pic>
      <p:sp>
        <p:nvSpPr>
          <p:cNvPr id="4" name="Date Placeholder 3">
            <a:extLst>
              <a:ext uri="{FF2B5EF4-FFF2-40B4-BE49-F238E27FC236}">
                <a16:creationId xmlns:a16="http://schemas.microsoft.com/office/drawing/2014/main" id="{310D9738-C97D-4AE8-96DC-37C3EEDD8E0B}"/>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258AEEB1-955A-48F5-A686-AB6207C8E243}"/>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8223F972-2FBB-4AF7-B937-178E2F1D60D3}"/>
              </a:ext>
            </a:extLst>
          </p:cNvPr>
          <p:cNvSpPr>
            <a:spLocks noGrp="1"/>
          </p:cNvSpPr>
          <p:nvPr>
            <p:ph type="sldNum" sz="quarter" idx="12"/>
          </p:nvPr>
        </p:nvSpPr>
        <p:spPr/>
        <p:txBody>
          <a:bodyPr/>
          <a:lstStyle/>
          <a:p>
            <a:pPr>
              <a:defRPr/>
            </a:pPr>
            <a:fld id="{C6841BA3-BD6F-4AE1-969E-643E5E797AD4}" type="slidenum">
              <a:rPr lang="en-US" altLang="en-US" smtClean="0"/>
              <a:pPr>
                <a:defRPr/>
              </a:pPr>
              <a:t>10</a:t>
            </a:fld>
            <a:endParaRPr lang="en-US" altLang="en-US"/>
          </a:p>
        </p:txBody>
      </p:sp>
      <p:pic>
        <p:nvPicPr>
          <p:cNvPr id="7" name="Picture 2">
            <a:extLst>
              <a:ext uri="{FF2B5EF4-FFF2-40B4-BE49-F238E27FC236}">
                <a16:creationId xmlns:a16="http://schemas.microsoft.com/office/drawing/2014/main" id="{99C42CA7-8250-4BEC-960D-6E27C63EF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16342D4-ACEB-4FF3-B7AF-48DB863FBF42}"/>
              </a:ext>
            </a:extLst>
          </p:cNvPr>
          <p:cNvSpPr txBox="1"/>
          <p:nvPr/>
        </p:nvSpPr>
        <p:spPr>
          <a:xfrm>
            <a:off x="6019800" y="1772599"/>
            <a:ext cx="2286000" cy="2031325"/>
          </a:xfrm>
          <a:prstGeom prst="rect">
            <a:avLst/>
          </a:prstGeom>
          <a:noFill/>
          <a:ln>
            <a:solidFill>
              <a:schemeClr val="tx1"/>
            </a:solidFill>
          </a:ln>
        </p:spPr>
        <p:txBody>
          <a:bodyPr wrap="square" rtlCol="0">
            <a:spAutoFit/>
          </a:bodyPr>
          <a:lstStyle/>
          <a:p>
            <a:r>
              <a:rPr lang="en-US" dirty="0"/>
              <a:t>By boldfacing and capitalizing you can emphasize parts of your profile, or a post. Try it out and see if it makes a difference</a:t>
            </a:r>
          </a:p>
        </p:txBody>
      </p:sp>
      <p:cxnSp>
        <p:nvCxnSpPr>
          <p:cNvPr id="8" name="Straight Arrow Connector 7">
            <a:extLst>
              <a:ext uri="{FF2B5EF4-FFF2-40B4-BE49-F238E27FC236}">
                <a16:creationId xmlns:a16="http://schemas.microsoft.com/office/drawing/2014/main" id="{15518565-4F85-4A21-83A2-603051D0E6AD}"/>
              </a:ext>
            </a:extLst>
          </p:cNvPr>
          <p:cNvCxnSpPr/>
          <p:nvPr/>
        </p:nvCxnSpPr>
        <p:spPr>
          <a:xfrm flipH="1">
            <a:off x="4343400" y="1219200"/>
            <a:ext cx="1414316"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13EBCA8-56C7-438D-AC78-D8B1A3F78333}"/>
              </a:ext>
            </a:extLst>
          </p:cNvPr>
          <p:cNvCxnSpPr>
            <a:cxnSpLocks/>
          </p:cNvCxnSpPr>
          <p:nvPr/>
        </p:nvCxnSpPr>
        <p:spPr>
          <a:xfrm>
            <a:off x="152400" y="3581400"/>
            <a:ext cx="11430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612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94F0-2052-4EC8-BC3D-C1E596249293}"/>
              </a:ext>
            </a:extLst>
          </p:cNvPr>
          <p:cNvSpPr>
            <a:spLocks noGrp="1"/>
          </p:cNvSpPr>
          <p:nvPr>
            <p:ph type="title"/>
          </p:nvPr>
        </p:nvSpPr>
        <p:spPr/>
        <p:txBody>
          <a:bodyPr/>
          <a:lstStyle/>
          <a:p>
            <a:r>
              <a:rPr lang="en-US" dirty="0"/>
              <a:t>            Here’s how</a:t>
            </a:r>
          </a:p>
        </p:txBody>
      </p:sp>
      <p:pic>
        <p:nvPicPr>
          <p:cNvPr id="8" name="Content Placeholder 7" descr="Graphical user interface, text&#10;&#10;Description automatically generated">
            <a:extLst>
              <a:ext uri="{FF2B5EF4-FFF2-40B4-BE49-F238E27FC236}">
                <a16:creationId xmlns:a16="http://schemas.microsoft.com/office/drawing/2014/main" id="{03A5BEFA-F28F-4858-9227-C43BC95B71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739" y="1828800"/>
            <a:ext cx="5997866" cy="3276600"/>
          </a:xfrm>
          <a:ln>
            <a:solidFill>
              <a:schemeClr val="tx1"/>
            </a:solidFill>
          </a:ln>
        </p:spPr>
      </p:pic>
      <p:sp>
        <p:nvSpPr>
          <p:cNvPr id="4" name="Date Placeholder 3">
            <a:extLst>
              <a:ext uri="{FF2B5EF4-FFF2-40B4-BE49-F238E27FC236}">
                <a16:creationId xmlns:a16="http://schemas.microsoft.com/office/drawing/2014/main" id="{A97AA977-DE1F-4B59-93AF-7D928CF80236}"/>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0F100EBB-7BD1-4E83-AC72-BCC060AE750C}"/>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0FEC586E-D46B-43DD-BF8B-C50CD284AA9F}"/>
              </a:ext>
            </a:extLst>
          </p:cNvPr>
          <p:cNvSpPr>
            <a:spLocks noGrp="1"/>
          </p:cNvSpPr>
          <p:nvPr>
            <p:ph type="sldNum" sz="quarter" idx="12"/>
          </p:nvPr>
        </p:nvSpPr>
        <p:spPr/>
        <p:txBody>
          <a:bodyPr/>
          <a:lstStyle/>
          <a:p>
            <a:pPr>
              <a:defRPr/>
            </a:pPr>
            <a:fld id="{C6841BA3-BD6F-4AE1-969E-643E5E797AD4}" type="slidenum">
              <a:rPr lang="en-US" altLang="en-US" smtClean="0"/>
              <a:pPr>
                <a:defRPr/>
              </a:pPr>
              <a:t>11</a:t>
            </a:fld>
            <a:endParaRPr lang="en-US" altLang="en-US"/>
          </a:p>
        </p:txBody>
      </p:sp>
      <p:pic>
        <p:nvPicPr>
          <p:cNvPr id="9" name="Picture 2">
            <a:extLst>
              <a:ext uri="{FF2B5EF4-FFF2-40B4-BE49-F238E27FC236}">
                <a16:creationId xmlns:a16="http://schemas.microsoft.com/office/drawing/2014/main" id="{73F0A00C-F145-407F-BCF5-77AC670CB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E278CFA-6F1B-4668-A8DE-543B2A08C07C}"/>
              </a:ext>
            </a:extLst>
          </p:cNvPr>
          <p:cNvSpPr txBox="1"/>
          <p:nvPr/>
        </p:nvSpPr>
        <p:spPr>
          <a:xfrm>
            <a:off x="6705600" y="1905000"/>
            <a:ext cx="2362200" cy="2585323"/>
          </a:xfrm>
          <a:prstGeom prst="rect">
            <a:avLst/>
          </a:prstGeom>
          <a:noFill/>
          <a:ln>
            <a:solidFill>
              <a:schemeClr val="tx1"/>
            </a:solidFill>
          </a:ln>
        </p:spPr>
        <p:txBody>
          <a:bodyPr wrap="square" rtlCol="0">
            <a:spAutoFit/>
          </a:bodyPr>
          <a:lstStyle/>
          <a:p>
            <a:r>
              <a:rPr lang="en-US" dirty="0"/>
              <a:t>There are many tools that can reformat plain text to boldface, etc. to make it look better</a:t>
            </a:r>
          </a:p>
          <a:p>
            <a:endParaRPr lang="en-US" dirty="0"/>
          </a:p>
          <a:p>
            <a:r>
              <a:rPr lang="en-US" dirty="0">
                <a:hlinkClick r:id="rId4"/>
              </a:rPr>
              <a:t>https://www.Lingojam.com</a:t>
            </a:r>
            <a:r>
              <a:rPr lang="en-US" dirty="0"/>
              <a:t>  is the one pictured at left</a:t>
            </a:r>
          </a:p>
        </p:txBody>
      </p:sp>
    </p:spTree>
    <p:extLst>
      <p:ext uri="{BB962C8B-B14F-4D97-AF65-F5344CB8AC3E}">
        <p14:creationId xmlns:p14="http://schemas.microsoft.com/office/powerpoint/2010/main" val="61219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E9D15E7-24A4-4972-8A5F-6298A4C860A5}"/>
              </a:ext>
            </a:extLst>
          </p:cNvPr>
          <p:cNvSpPr>
            <a:spLocks noGrp="1" noChangeArrowheads="1"/>
          </p:cNvSpPr>
          <p:nvPr>
            <p:ph type="title"/>
          </p:nvPr>
        </p:nvSpPr>
        <p:spPr/>
        <p:txBody>
          <a:bodyPr/>
          <a:lstStyle/>
          <a:p>
            <a:r>
              <a:rPr lang="en-US" altLang="en-US" sz="4000" dirty="0"/>
              <a:t>           Skills and Recommendations</a:t>
            </a:r>
          </a:p>
        </p:txBody>
      </p:sp>
      <p:pic>
        <p:nvPicPr>
          <p:cNvPr id="15363" name="Content Placeholder 7">
            <a:extLst>
              <a:ext uri="{FF2B5EF4-FFF2-40B4-BE49-F238E27FC236}">
                <a16:creationId xmlns:a16="http://schemas.microsoft.com/office/drawing/2014/main" id="{39409E2D-C0EB-4416-B418-5C4CADC90B0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2642" y="1568450"/>
            <a:ext cx="5384800" cy="4525963"/>
          </a:xfrm>
          <a:ln>
            <a:solidFill>
              <a:schemeClr val="tx1"/>
            </a:solidFill>
            <a:miter lim="800000"/>
            <a:headEnd/>
            <a:tailEnd/>
          </a:ln>
        </p:spPr>
      </p:pic>
      <p:sp>
        <p:nvSpPr>
          <p:cNvPr id="15364" name="Date Placeholder 3">
            <a:extLst>
              <a:ext uri="{FF2B5EF4-FFF2-40B4-BE49-F238E27FC236}">
                <a16:creationId xmlns:a16="http://schemas.microsoft.com/office/drawing/2014/main" id="{17723DCD-74BF-4283-AA2F-69D33871F0F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109503-9455-44E5-85AD-5D5281CD1781}" type="datetime1">
              <a:rPr lang="en-US" altLang="en-US" sz="1400" smtClean="0"/>
              <a:t>3/13/2021</a:t>
            </a:fld>
            <a:endParaRPr lang="en-US" altLang="en-US" sz="1400"/>
          </a:p>
        </p:txBody>
      </p:sp>
      <p:sp>
        <p:nvSpPr>
          <p:cNvPr id="15365" name="Footer Placeholder 4">
            <a:extLst>
              <a:ext uri="{FF2B5EF4-FFF2-40B4-BE49-F238E27FC236}">
                <a16:creationId xmlns:a16="http://schemas.microsoft.com/office/drawing/2014/main" id="{C0ED1A36-3CC8-4A28-8D11-61E7E84319C0}"/>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LinkedIn 2020 </a:t>
            </a:r>
          </a:p>
        </p:txBody>
      </p:sp>
      <p:sp>
        <p:nvSpPr>
          <p:cNvPr id="15366" name="Slide Number Placeholder 5">
            <a:extLst>
              <a:ext uri="{FF2B5EF4-FFF2-40B4-BE49-F238E27FC236}">
                <a16:creationId xmlns:a16="http://schemas.microsoft.com/office/drawing/2014/main" id="{25247C4B-F03E-438A-957E-959DC1C69FC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F3ED79-6C91-441A-8FB7-2DD457991CEF}" type="slidenum">
              <a:rPr lang="en-US" altLang="en-US" sz="1400" smtClean="0"/>
              <a:pPr>
                <a:spcBef>
                  <a:spcPct val="0"/>
                </a:spcBef>
                <a:buFontTx/>
                <a:buNone/>
              </a:pPr>
              <a:t>12</a:t>
            </a:fld>
            <a:endParaRPr lang="en-US" altLang="en-US" sz="1400"/>
          </a:p>
        </p:txBody>
      </p:sp>
      <p:pic>
        <p:nvPicPr>
          <p:cNvPr id="15367" name="Picture 2">
            <a:extLst>
              <a:ext uri="{FF2B5EF4-FFF2-40B4-BE49-F238E27FC236}">
                <a16:creationId xmlns:a16="http://schemas.microsoft.com/office/drawing/2014/main" id="{C782BAE1-978A-43C3-913E-99B9FD98B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746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45F7FE8-D79B-466A-B258-2EB9711D1E18}"/>
              </a:ext>
            </a:extLst>
          </p:cNvPr>
          <p:cNvSpPr txBox="1"/>
          <p:nvPr/>
        </p:nvSpPr>
        <p:spPr>
          <a:xfrm>
            <a:off x="6248400" y="1752600"/>
            <a:ext cx="2590800" cy="2585323"/>
          </a:xfrm>
          <a:prstGeom prst="rect">
            <a:avLst/>
          </a:prstGeom>
          <a:noFill/>
          <a:ln>
            <a:solidFill>
              <a:schemeClr val="tx1"/>
            </a:solidFill>
          </a:ln>
        </p:spPr>
        <p:txBody>
          <a:bodyPr wrap="square" rtlCol="0">
            <a:spAutoFit/>
          </a:bodyPr>
          <a:lstStyle/>
          <a:p>
            <a:r>
              <a:rPr lang="en-US" dirty="0"/>
              <a:t>Skills should be based on how you want to be ‘found’ and how you want to be searched by. Make sure your top 3 Skills are the ones you want shown. All your skills can also be moved as needed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3006-DEE3-4954-9B34-15A7CF87FE8F}"/>
              </a:ext>
            </a:extLst>
          </p:cNvPr>
          <p:cNvSpPr>
            <a:spLocks noGrp="1"/>
          </p:cNvSpPr>
          <p:nvPr>
            <p:ph type="title"/>
          </p:nvPr>
        </p:nvSpPr>
        <p:spPr/>
        <p:txBody>
          <a:bodyPr/>
          <a:lstStyle/>
          <a:p>
            <a:r>
              <a:rPr lang="en-US" dirty="0"/>
              <a:t>           Linkedin 2021 tips</a:t>
            </a:r>
          </a:p>
        </p:txBody>
      </p:sp>
      <p:sp>
        <p:nvSpPr>
          <p:cNvPr id="4" name="Date Placeholder 3">
            <a:extLst>
              <a:ext uri="{FF2B5EF4-FFF2-40B4-BE49-F238E27FC236}">
                <a16:creationId xmlns:a16="http://schemas.microsoft.com/office/drawing/2014/main" id="{DB56087C-E155-49C9-A2AD-BA1DFBECAED4}"/>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21F25B86-D4D7-4E9C-A5C7-0F2086DCC428}"/>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21D73653-F987-4DE2-B323-0CC371B3F79A}"/>
              </a:ext>
            </a:extLst>
          </p:cNvPr>
          <p:cNvSpPr>
            <a:spLocks noGrp="1"/>
          </p:cNvSpPr>
          <p:nvPr>
            <p:ph type="sldNum" sz="quarter" idx="12"/>
          </p:nvPr>
        </p:nvSpPr>
        <p:spPr/>
        <p:txBody>
          <a:bodyPr/>
          <a:lstStyle/>
          <a:p>
            <a:pPr>
              <a:defRPr/>
            </a:pPr>
            <a:fld id="{C6841BA3-BD6F-4AE1-969E-643E5E797AD4}" type="slidenum">
              <a:rPr lang="en-US" altLang="en-US" smtClean="0"/>
              <a:pPr>
                <a:defRPr/>
              </a:pPr>
              <a:t>13</a:t>
            </a:fld>
            <a:endParaRPr lang="en-US" altLang="en-US"/>
          </a:p>
        </p:txBody>
      </p:sp>
      <p:sp>
        <p:nvSpPr>
          <p:cNvPr id="7" name="Content Placeholder 6">
            <a:extLst>
              <a:ext uri="{FF2B5EF4-FFF2-40B4-BE49-F238E27FC236}">
                <a16:creationId xmlns:a16="http://schemas.microsoft.com/office/drawing/2014/main" id="{0E4A87D5-F2CB-40AE-819C-EAADE52C1356}"/>
              </a:ext>
            </a:extLst>
          </p:cNvPr>
          <p:cNvSpPr txBox="1">
            <a:spLocks noGrp="1"/>
          </p:cNvSpPr>
          <p:nvPr>
            <p:ph idx="1"/>
          </p:nvPr>
        </p:nvSpPr>
        <p:spPr>
          <a:xfrm>
            <a:off x="381000" y="1914005"/>
            <a:ext cx="8305800" cy="4807470"/>
          </a:xfrm>
          <a:prstGeom prst="rect">
            <a:avLst/>
          </a:prstGeom>
          <a:noFill/>
          <a:ln>
            <a:solidFill>
              <a:schemeClr val="tx1"/>
            </a:solidFill>
          </a:ln>
        </p:spPr>
        <p:txBody>
          <a:bodyPr wrap="square">
            <a:spAutoFit/>
          </a:bodyPr>
          <a:lstStyle/>
          <a:p>
            <a:r>
              <a:rPr lang="en-US" sz="2800" b="0" i="0" dirty="0">
                <a:effectLst/>
                <a:latin typeface="+mj-lt"/>
              </a:rPr>
              <a:t>Your About section needs to be written to reflect how your 𝐩𝐚𝐬𝐭 experience will support your 𝐟𝐮𝐭𝐮𝐫𝐞 employer</a:t>
            </a:r>
          </a:p>
          <a:p>
            <a:r>
              <a:rPr lang="en-US" sz="2800" dirty="0">
                <a:latin typeface="+mj-lt"/>
              </a:rPr>
              <a:t>Same with your title/heading</a:t>
            </a:r>
          </a:p>
          <a:p>
            <a:r>
              <a:rPr lang="en-US" sz="2800" dirty="0">
                <a:latin typeface="+mj-lt"/>
              </a:rPr>
              <a:t>Don’t ASSUME – if you’re looking for work, say that in the About section and elsewhere! </a:t>
            </a:r>
          </a:p>
          <a:p>
            <a:r>
              <a:rPr lang="en-US" sz="2800" b="0" i="0" dirty="0">
                <a:effectLst/>
                <a:latin typeface="+mj-lt"/>
              </a:rPr>
              <a:t>Learning not only 𝐡𝐨𝐰 to engage here, but 𝐰𝐡𝐲 it's so important to do that.</a:t>
            </a:r>
          </a:p>
          <a:p>
            <a:r>
              <a:rPr lang="en-US" sz="2800" dirty="0">
                <a:latin typeface="+mj-lt"/>
              </a:rPr>
              <a:t>Try a video </a:t>
            </a:r>
            <a:br>
              <a:rPr lang="en-US" dirty="0"/>
            </a:br>
            <a:endParaRPr lang="en-US" dirty="0"/>
          </a:p>
        </p:txBody>
      </p:sp>
      <p:pic>
        <p:nvPicPr>
          <p:cNvPr id="8" name="Picture 2">
            <a:extLst>
              <a:ext uri="{FF2B5EF4-FFF2-40B4-BE49-F238E27FC236}">
                <a16:creationId xmlns:a16="http://schemas.microsoft.com/office/drawing/2014/main" id="{8956BA10-C45F-470E-89FE-B8D071F73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66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1B2B-B459-492D-9118-1A0FCA4C7E7E}"/>
              </a:ext>
            </a:extLst>
          </p:cNvPr>
          <p:cNvSpPr>
            <a:spLocks noGrp="1"/>
          </p:cNvSpPr>
          <p:nvPr>
            <p:ph type="title"/>
          </p:nvPr>
        </p:nvSpPr>
        <p:spPr/>
        <p:txBody>
          <a:bodyPr/>
          <a:lstStyle/>
          <a:p>
            <a:r>
              <a:rPr lang="en-US" dirty="0"/>
              <a:t>        Personalize usually!</a:t>
            </a:r>
          </a:p>
        </p:txBody>
      </p:sp>
      <p:pic>
        <p:nvPicPr>
          <p:cNvPr id="8" name="Content Placeholder 7" descr="Graphical user interface, text, application&#10;&#10;Description automatically generated">
            <a:extLst>
              <a:ext uri="{FF2B5EF4-FFF2-40B4-BE49-F238E27FC236}">
                <a16:creationId xmlns:a16="http://schemas.microsoft.com/office/drawing/2014/main" id="{173A01A9-1758-4374-B500-07AAA667AF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291" y="1524000"/>
            <a:ext cx="3961818" cy="1515101"/>
          </a:xfrm>
        </p:spPr>
      </p:pic>
      <p:sp>
        <p:nvSpPr>
          <p:cNvPr id="4" name="Date Placeholder 3">
            <a:extLst>
              <a:ext uri="{FF2B5EF4-FFF2-40B4-BE49-F238E27FC236}">
                <a16:creationId xmlns:a16="http://schemas.microsoft.com/office/drawing/2014/main" id="{D7C8DCF9-3DAE-407E-AAB9-D38E27A9895F}"/>
              </a:ext>
            </a:extLst>
          </p:cNvPr>
          <p:cNvSpPr>
            <a:spLocks noGrp="1"/>
          </p:cNvSpPr>
          <p:nvPr>
            <p:ph type="dt" sz="half" idx="10"/>
          </p:nvPr>
        </p:nvSpPr>
        <p:spPr/>
        <p:txBody>
          <a:bodyPr/>
          <a:lstStyle/>
          <a:p>
            <a:pPr>
              <a:defRPr/>
            </a:pPr>
            <a:fld id="{993FB5C8-26E0-4F30-B5CB-DC054F05F51F}" type="datetime1">
              <a:rPr lang="en-US" smtClean="0"/>
              <a:t>3/13/2021</a:t>
            </a:fld>
            <a:endParaRPr lang="en-US"/>
          </a:p>
        </p:txBody>
      </p:sp>
      <p:sp>
        <p:nvSpPr>
          <p:cNvPr id="5" name="Footer Placeholder 4">
            <a:extLst>
              <a:ext uri="{FF2B5EF4-FFF2-40B4-BE49-F238E27FC236}">
                <a16:creationId xmlns:a16="http://schemas.microsoft.com/office/drawing/2014/main" id="{2AB40C3C-A38B-49BC-8B7C-F129D3FEC7C4}"/>
              </a:ext>
            </a:extLst>
          </p:cNvPr>
          <p:cNvSpPr>
            <a:spLocks noGrp="1"/>
          </p:cNvSpPr>
          <p:nvPr>
            <p:ph type="ftr" sz="quarter" idx="11"/>
          </p:nvPr>
        </p:nvSpPr>
        <p:spPr/>
        <p:txBody>
          <a:bodyPr/>
          <a:lstStyle/>
          <a:p>
            <a:pPr>
              <a:defRPr/>
            </a:pPr>
            <a:r>
              <a:rPr lang="en-US"/>
              <a:t>LinkedIn 2020 </a:t>
            </a:r>
          </a:p>
        </p:txBody>
      </p:sp>
      <p:sp>
        <p:nvSpPr>
          <p:cNvPr id="6" name="Slide Number Placeholder 5">
            <a:extLst>
              <a:ext uri="{FF2B5EF4-FFF2-40B4-BE49-F238E27FC236}">
                <a16:creationId xmlns:a16="http://schemas.microsoft.com/office/drawing/2014/main" id="{63E2A2EA-9D2D-4C04-8E6D-2F60EB92A1B1}"/>
              </a:ext>
            </a:extLst>
          </p:cNvPr>
          <p:cNvSpPr>
            <a:spLocks noGrp="1"/>
          </p:cNvSpPr>
          <p:nvPr>
            <p:ph type="sldNum" sz="quarter" idx="12"/>
          </p:nvPr>
        </p:nvSpPr>
        <p:spPr/>
        <p:txBody>
          <a:bodyPr/>
          <a:lstStyle/>
          <a:p>
            <a:pPr>
              <a:defRPr/>
            </a:pPr>
            <a:fld id="{C6841BA3-BD6F-4AE1-969E-643E5E797AD4}" type="slidenum">
              <a:rPr lang="en-US" altLang="en-US" smtClean="0"/>
              <a:pPr>
                <a:defRPr/>
              </a:pPr>
              <a:t>14</a:t>
            </a:fld>
            <a:endParaRPr lang="en-US" altLang="en-US"/>
          </a:p>
        </p:txBody>
      </p:sp>
      <p:pic>
        <p:nvPicPr>
          <p:cNvPr id="10" name="Picture 9" descr="Graphical user interface, text, application, email&#10;&#10;Description automatically generated">
            <a:extLst>
              <a:ext uri="{FF2B5EF4-FFF2-40B4-BE49-F238E27FC236}">
                <a16:creationId xmlns:a16="http://schemas.microsoft.com/office/drawing/2014/main" id="{4EC047EA-C6F7-423A-A652-72B1E855D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124200"/>
            <a:ext cx="3699778" cy="2203443"/>
          </a:xfrm>
          <a:prstGeom prst="rect">
            <a:avLst/>
          </a:prstGeom>
        </p:spPr>
      </p:pic>
      <p:pic>
        <p:nvPicPr>
          <p:cNvPr id="11" name="Picture 2">
            <a:extLst>
              <a:ext uri="{FF2B5EF4-FFF2-40B4-BE49-F238E27FC236}">
                <a16:creationId xmlns:a16="http://schemas.microsoft.com/office/drawing/2014/main" id="{64FFF091-4306-4989-A88D-3F81EC0CF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46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D261A0B-D703-4CC0-AE7E-9E514E5E14DB}"/>
              </a:ext>
            </a:extLst>
          </p:cNvPr>
          <p:cNvSpPr txBox="1"/>
          <p:nvPr/>
        </p:nvSpPr>
        <p:spPr>
          <a:xfrm>
            <a:off x="4800600" y="1752600"/>
            <a:ext cx="3505200" cy="369332"/>
          </a:xfrm>
          <a:prstGeom prst="rect">
            <a:avLst/>
          </a:prstGeom>
          <a:noFill/>
          <a:ln>
            <a:solidFill>
              <a:schemeClr val="tx1"/>
            </a:solidFill>
          </a:ln>
        </p:spPr>
        <p:txBody>
          <a:bodyPr wrap="square" rtlCol="0">
            <a:spAutoFit/>
          </a:bodyPr>
          <a:lstStyle/>
          <a:p>
            <a:r>
              <a:rPr lang="en-US" dirty="0"/>
              <a:t>Select Add a note</a:t>
            </a:r>
          </a:p>
        </p:txBody>
      </p:sp>
      <p:sp>
        <p:nvSpPr>
          <p:cNvPr id="14" name="TextBox 13">
            <a:extLst>
              <a:ext uri="{FF2B5EF4-FFF2-40B4-BE49-F238E27FC236}">
                <a16:creationId xmlns:a16="http://schemas.microsoft.com/office/drawing/2014/main" id="{F90CD308-2170-4765-8EAC-45451FB391AA}"/>
              </a:ext>
            </a:extLst>
          </p:cNvPr>
          <p:cNvSpPr txBox="1"/>
          <p:nvPr/>
        </p:nvSpPr>
        <p:spPr>
          <a:xfrm>
            <a:off x="533400" y="3581400"/>
            <a:ext cx="3505200" cy="1477328"/>
          </a:xfrm>
          <a:prstGeom prst="rect">
            <a:avLst/>
          </a:prstGeom>
          <a:noFill/>
          <a:ln>
            <a:solidFill>
              <a:schemeClr val="tx1"/>
            </a:solidFill>
          </a:ln>
        </p:spPr>
        <p:txBody>
          <a:bodyPr wrap="square" rtlCol="0">
            <a:spAutoFit/>
          </a:bodyPr>
          <a:lstStyle/>
          <a:p>
            <a:r>
              <a:rPr lang="en-US" dirty="0"/>
              <a:t>Personalize the reason you want to connect, mentioning something from their profile or a frame of reference. Never be salesy!!!</a:t>
            </a:r>
          </a:p>
        </p:txBody>
      </p:sp>
      <p:cxnSp>
        <p:nvCxnSpPr>
          <p:cNvPr id="16" name="Straight Arrow Connector 15">
            <a:extLst>
              <a:ext uri="{FF2B5EF4-FFF2-40B4-BE49-F238E27FC236}">
                <a16:creationId xmlns:a16="http://schemas.microsoft.com/office/drawing/2014/main" id="{D2EBB2EF-5B7D-4563-B080-031290CCEDF2}"/>
              </a:ext>
            </a:extLst>
          </p:cNvPr>
          <p:cNvCxnSpPr>
            <a:stCxn id="12" idx="1"/>
          </p:cNvCxnSpPr>
          <p:nvPr/>
        </p:nvCxnSpPr>
        <p:spPr>
          <a:xfrm flipH="1">
            <a:off x="3429000" y="1937266"/>
            <a:ext cx="1371600" cy="577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3644AD-3D2E-47FB-86AF-7D02805D88F7}"/>
              </a:ext>
            </a:extLst>
          </p:cNvPr>
          <p:cNvCxnSpPr>
            <a:stCxn id="14" idx="3"/>
          </p:cNvCxnSpPr>
          <p:nvPr/>
        </p:nvCxnSpPr>
        <p:spPr>
          <a:xfrm flipV="1">
            <a:off x="4038600" y="4227731"/>
            <a:ext cx="685800" cy="92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59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43FF-A272-4AC8-96DF-897E6EDB04A5}"/>
              </a:ext>
            </a:extLst>
          </p:cNvPr>
          <p:cNvSpPr>
            <a:spLocks noGrp="1"/>
          </p:cNvSpPr>
          <p:nvPr>
            <p:ph type="title"/>
          </p:nvPr>
        </p:nvSpPr>
        <p:spPr>
          <a:xfrm>
            <a:off x="491971" y="304800"/>
            <a:ext cx="8229600" cy="1143000"/>
          </a:xfrm>
        </p:spPr>
        <p:txBody>
          <a:bodyPr/>
          <a:lstStyle/>
          <a:p>
            <a:r>
              <a:rPr lang="en-US" dirty="0"/>
              <a:t>           Good connections</a:t>
            </a:r>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B407CFD1-E256-4714-914C-D5A9AFBC4E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15" y="1421402"/>
            <a:ext cx="3603857" cy="2258854"/>
          </a:xfrm>
          <a:ln>
            <a:solidFill>
              <a:schemeClr val="tx1"/>
            </a:solidFill>
          </a:ln>
        </p:spPr>
      </p:pic>
      <p:sp>
        <p:nvSpPr>
          <p:cNvPr id="4" name="Date Placeholder 3">
            <a:extLst>
              <a:ext uri="{FF2B5EF4-FFF2-40B4-BE49-F238E27FC236}">
                <a16:creationId xmlns:a16="http://schemas.microsoft.com/office/drawing/2014/main" id="{22563CAA-A2E4-411B-9E45-17932D4B445C}"/>
              </a:ext>
            </a:extLst>
          </p:cNvPr>
          <p:cNvSpPr>
            <a:spLocks noGrp="1"/>
          </p:cNvSpPr>
          <p:nvPr>
            <p:ph type="dt" sz="half" idx="10"/>
          </p:nvPr>
        </p:nvSpPr>
        <p:spPr/>
        <p:txBody>
          <a:bodyPr/>
          <a:lstStyle/>
          <a:p>
            <a:pPr>
              <a:defRPr/>
            </a:pPr>
            <a:fld id="{F965B266-1FCA-4574-845D-896A1673BBD0}" type="datetime1">
              <a:rPr lang="en-US" smtClean="0"/>
              <a:t>3/13/2021</a:t>
            </a:fld>
            <a:endParaRPr lang="en-US"/>
          </a:p>
        </p:txBody>
      </p:sp>
      <p:sp>
        <p:nvSpPr>
          <p:cNvPr id="5" name="Footer Placeholder 4">
            <a:extLst>
              <a:ext uri="{FF2B5EF4-FFF2-40B4-BE49-F238E27FC236}">
                <a16:creationId xmlns:a16="http://schemas.microsoft.com/office/drawing/2014/main" id="{58159D76-8417-4A3F-9282-11A3AA28D6AE}"/>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72DFF41A-0046-419E-9E84-205386CABD9C}"/>
              </a:ext>
            </a:extLst>
          </p:cNvPr>
          <p:cNvSpPr>
            <a:spLocks noGrp="1"/>
          </p:cNvSpPr>
          <p:nvPr>
            <p:ph type="sldNum" sz="quarter" idx="12"/>
          </p:nvPr>
        </p:nvSpPr>
        <p:spPr/>
        <p:txBody>
          <a:bodyPr/>
          <a:lstStyle/>
          <a:p>
            <a:pPr>
              <a:defRPr/>
            </a:pPr>
            <a:fld id="{C6841BA3-BD6F-4AE1-969E-643E5E797AD4}" type="slidenum">
              <a:rPr lang="en-US" altLang="en-US" smtClean="0"/>
              <a:pPr>
                <a:defRPr/>
              </a:pPr>
              <a:t>15</a:t>
            </a:fld>
            <a:endParaRPr lang="en-US" altLang="en-US"/>
          </a:p>
        </p:txBody>
      </p:sp>
      <p:pic>
        <p:nvPicPr>
          <p:cNvPr id="10" name="Picture 2">
            <a:extLst>
              <a:ext uri="{FF2B5EF4-FFF2-40B4-BE49-F238E27FC236}">
                <a16:creationId xmlns:a16="http://schemas.microsoft.com/office/drawing/2014/main" id="{C7100BF4-FE77-4DB6-A9B3-4768FFD56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29" y="9207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raphical user interface, text, application&#10;&#10;Description automatically generated">
            <a:extLst>
              <a:ext uri="{FF2B5EF4-FFF2-40B4-BE49-F238E27FC236}">
                <a16:creationId xmlns:a16="http://schemas.microsoft.com/office/drawing/2014/main" id="{6BFAEE30-1F36-483F-BD82-5CA43DFB5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819" y="1572819"/>
            <a:ext cx="2840361" cy="3130304"/>
          </a:xfrm>
          <a:prstGeom prst="rect">
            <a:avLst/>
          </a:prstGeom>
          <a:ln>
            <a:solidFill>
              <a:schemeClr val="tx1"/>
            </a:solidFill>
          </a:ln>
        </p:spPr>
      </p:pic>
      <p:pic>
        <p:nvPicPr>
          <p:cNvPr id="11" name="Picture 10" descr="Graphical user interface, text, application, chat or text message&#10;&#10;Description automatically generated">
            <a:extLst>
              <a:ext uri="{FF2B5EF4-FFF2-40B4-BE49-F238E27FC236}">
                <a16:creationId xmlns:a16="http://schemas.microsoft.com/office/drawing/2014/main" id="{620EE4FF-28C8-48B1-9D2A-97ADA8610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7426" y="3742758"/>
            <a:ext cx="2728315" cy="2850024"/>
          </a:xfrm>
          <a:prstGeom prst="rect">
            <a:avLst/>
          </a:prstGeom>
          <a:ln>
            <a:solidFill>
              <a:schemeClr val="tx1"/>
            </a:solidFill>
          </a:ln>
        </p:spPr>
      </p:pic>
      <p:sp>
        <p:nvSpPr>
          <p:cNvPr id="12" name="TextBox 11">
            <a:extLst>
              <a:ext uri="{FF2B5EF4-FFF2-40B4-BE49-F238E27FC236}">
                <a16:creationId xmlns:a16="http://schemas.microsoft.com/office/drawing/2014/main" id="{9C4090E7-A303-42BA-B6E0-1805FBBE08FB}"/>
              </a:ext>
            </a:extLst>
          </p:cNvPr>
          <p:cNvSpPr txBox="1"/>
          <p:nvPr/>
        </p:nvSpPr>
        <p:spPr>
          <a:xfrm>
            <a:off x="381000" y="3962400"/>
            <a:ext cx="2717259" cy="2031325"/>
          </a:xfrm>
          <a:prstGeom prst="rect">
            <a:avLst/>
          </a:prstGeom>
          <a:noFill/>
          <a:ln>
            <a:solidFill>
              <a:schemeClr val="tx1"/>
            </a:solidFill>
          </a:ln>
        </p:spPr>
        <p:txBody>
          <a:bodyPr wrap="square" rtlCol="0">
            <a:spAutoFit/>
          </a:bodyPr>
          <a:lstStyle/>
          <a:p>
            <a:r>
              <a:rPr lang="en-US" dirty="0"/>
              <a:t>Each of these refers to a specific event or reason to connect.  Look at their profile and find something there that interests you about them.  </a:t>
            </a:r>
          </a:p>
        </p:txBody>
      </p:sp>
      <p:cxnSp>
        <p:nvCxnSpPr>
          <p:cNvPr id="14" name="Straight Arrow Connector 13">
            <a:extLst>
              <a:ext uri="{FF2B5EF4-FFF2-40B4-BE49-F238E27FC236}">
                <a16:creationId xmlns:a16="http://schemas.microsoft.com/office/drawing/2014/main" id="{6B300AF4-1583-4941-9A69-7402ECC35C70}"/>
              </a:ext>
            </a:extLst>
          </p:cNvPr>
          <p:cNvCxnSpPr/>
          <p:nvPr/>
        </p:nvCxnSpPr>
        <p:spPr>
          <a:xfrm flipH="1">
            <a:off x="1905000" y="1752600"/>
            <a:ext cx="27432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EED0BF3-4F47-4EDD-ADB8-A9E16E81D4C7}"/>
              </a:ext>
            </a:extLst>
          </p:cNvPr>
          <p:cNvCxnSpPr/>
          <p:nvPr/>
        </p:nvCxnSpPr>
        <p:spPr>
          <a:xfrm flipV="1">
            <a:off x="1676400" y="4882904"/>
            <a:ext cx="2130172" cy="1213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12BCA5-3C41-4DF7-9250-5C7EA02AF937}"/>
              </a:ext>
            </a:extLst>
          </p:cNvPr>
          <p:cNvCxnSpPr/>
          <p:nvPr/>
        </p:nvCxnSpPr>
        <p:spPr>
          <a:xfrm>
            <a:off x="5791200" y="1403350"/>
            <a:ext cx="838200" cy="10350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10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30A8-DA84-4EBF-AD31-A1CBE783CA11}"/>
              </a:ext>
            </a:extLst>
          </p:cNvPr>
          <p:cNvSpPr>
            <a:spLocks noGrp="1"/>
          </p:cNvSpPr>
          <p:nvPr>
            <p:ph type="title"/>
          </p:nvPr>
        </p:nvSpPr>
        <p:spPr>
          <a:ln>
            <a:solidFill>
              <a:schemeClr val="tx1"/>
            </a:solidFill>
          </a:ln>
        </p:spPr>
        <p:txBody>
          <a:bodyPr/>
          <a:lstStyle/>
          <a:p>
            <a:r>
              <a:rPr lang="en-US" sz="4000" dirty="0"/>
              <a:t>                Some bad requests</a:t>
            </a:r>
          </a:p>
        </p:txBody>
      </p:sp>
      <p:pic>
        <p:nvPicPr>
          <p:cNvPr id="8" name="Content Placeholder 7" descr="A screenshot of a cell phone&#10;&#10;Description automatically generated">
            <a:extLst>
              <a:ext uri="{FF2B5EF4-FFF2-40B4-BE49-F238E27FC236}">
                <a16:creationId xmlns:a16="http://schemas.microsoft.com/office/drawing/2014/main" id="{742E7245-75C1-438B-A4D5-531C296B2A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709" y="1754094"/>
            <a:ext cx="7072260" cy="1140910"/>
          </a:xfrm>
          <a:ln>
            <a:solidFill>
              <a:schemeClr val="tx1"/>
            </a:solidFill>
          </a:ln>
        </p:spPr>
      </p:pic>
      <p:sp>
        <p:nvSpPr>
          <p:cNvPr id="4" name="Date Placeholder 3">
            <a:extLst>
              <a:ext uri="{FF2B5EF4-FFF2-40B4-BE49-F238E27FC236}">
                <a16:creationId xmlns:a16="http://schemas.microsoft.com/office/drawing/2014/main" id="{56FF85A5-92B3-4B17-AF70-760BAF01274A}"/>
              </a:ext>
            </a:extLst>
          </p:cNvPr>
          <p:cNvSpPr>
            <a:spLocks noGrp="1"/>
          </p:cNvSpPr>
          <p:nvPr>
            <p:ph type="dt" sz="half" idx="10"/>
          </p:nvPr>
        </p:nvSpPr>
        <p:spPr/>
        <p:txBody>
          <a:bodyPr/>
          <a:lstStyle/>
          <a:p>
            <a:pPr>
              <a:defRPr/>
            </a:pPr>
            <a:fld id="{9C1F077A-87FA-4BC9-99C4-13F507316CF9}" type="datetime1">
              <a:rPr lang="en-US" smtClean="0"/>
              <a:t>3/13/2021</a:t>
            </a:fld>
            <a:endParaRPr lang="en-US"/>
          </a:p>
        </p:txBody>
      </p:sp>
      <p:sp>
        <p:nvSpPr>
          <p:cNvPr id="5" name="Footer Placeholder 4">
            <a:extLst>
              <a:ext uri="{FF2B5EF4-FFF2-40B4-BE49-F238E27FC236}">
                <a16:creationId xmlns:a16="http://schemas.microsoft.com/office/drawing/2014/main" id="{AE0F006B-8333-435C-9B30-100163E5EC9E}"/>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8E46263F-E948-4D5D-B609-133966CD330A}"/>
              </a:ext>
            </a:extLst>
          </p:cNvPr>
          <p:cNvSpPr>
            <a:spLocks noGrp="1"/>
          </p:cNvSpPr>
          <p:nvPr>
            <p:ph type="sldNum" sz="quarter" idx="12"/>
          </p:nvPr>
        </p:nvSpPr>
        <p:spPr/>
        <p:txBody>
          <a:bodyPr/>
          <a:lstStyle/>
          <a:p>
            <a:pPr>
              <a:defRPr/>
            </a:pPr>
            <a:fld id="{C6841BA3-BD6F-4AE1-969E-643E5E797AD4}" type="slidenum">
              <a:rPr lang="en-US" altLang="en-US" smtClean="0"/>
              <a:pPr>
                <a:defRPr/>
              </a:pPr>
              <a:t>16</a:t>
            </a:fld>
            <a:endParaRPr lang="en-US" altLang="en-US"/>
          </a:p>
        </p:txBody>
      </p:sp>
      <p:pic>
        <p:nvPicPr>
          <p:cNvPr id="10" name="Picture 9">
            <a:extLst>
              <a:ext uri="{FF2B5EF4-FFF2-40B4-BE49-F238E27FC236}">
                <a16:creationId xmlns:a16="http://schemas.microsoft.com/office/drawing/2014/main" id="{D8C5FC69-C523-4F68-A431-D6C86E424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80" y="3068041"/>
            <a:ext cx="7072260" cy="721917"/>
          </a:xfrm>
          <a:prstGeom prst="rect">
            <a:avLst/>
          </a:prstGeom>
          <a:ln>
            <a:solidFill>
              <a:schemeClr val="tx1"/>
            </a:solidFill>
          </a:ln>
        </p:spPr>
      </p:pic>
      <p:pic>
        <p:nvPicPr>
          <p:cNvPr id="12" name="Picture 11" descr="A screenshot of a social media post&#10;&#10;Description automatically generated">
            <a:extLst>
              <a:ext uri="{FF2B5EF4-FFF2-40B4-BE49-F238E27FC236}">
                <a16:creationId xmlns:a16="http://schemas.microsoft.com/office/drawing/2014/main" id="{F9A418A9-ECAB-49D9-8E63-7E6102E96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09" y="3979498"/>
            <a:ext cx="6977372" cy="1810380"/>
          </a:xfrm>
          <a:prstGeom prst="rect">
            <a:avLst/>
          </a:prstGeom>
          <a:ln>
            <a:solidFill>
              <a:schemeClr val="tx1"/>
            </a:solidFill>
          </a:ln>
        </p:spPr>
      </p:pic>
      <p:pic>
        <p:nvPicPr>
          <p:cNvPr id="14" name="Picture 2">
            <a:extLst>
              <a:ext uri="{FF2B5EF4-FFF2-40B4-BE49-F238E27FC236}">
                <a16:creationId xmlns:a16="http://schemas.microsoft.com/office/drawing/2014/main" id="{78864042-369F-4CAD-BF49-9BB6284DC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23851"/>
            <a:ext cx="1828800" cy="109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0A0AE6E-6201-4F3D-86BE-6DC7934748F3}"/>
              </a:ext>
            </a:extLst>
          </p:cNvPr>
          <p:cNvSpPr txBox="1"/>
          <p:nvPr/>
        </p:nvSpPr>
        <p:spPr>
          <a:xfrm>
            <a:off x="7772400" y="1780215"/>
            <a:ext cx="1256190" cy="923330"/>
          </a:xfrm>
          <a:prstGeom prst="rect">
            <a:avLst/>
          </a:prstGeom>
          <a:noFill/>
          <a:ln>
            <a:solidFill>
              <a:schemeClr val="tx1"/>
            </a:solidFill>
          </a:ln>
        </p:spPr>
        <p:txBody>
          <a:bodyPr wrap="square" rtlCol="0">
            <a:spAutoFit/>
          </a:bodyPr>
          <a:lstStyle/>
          <a:p>
            <a:r>
              <a:rPr lang="en-US" dirty="0"/>
              <a:t>No mention of my name</a:t>
            </a:r>
          </a:p>
        </p:txBody>
      </p:sp>
      <p:sp>
        <p:nvSpPr>
          <p:cNvPr id="7" name="TextBox 6">
            <a:extLst>
              <a:ext uri="{FF2B5EF4-FFF2-40B4-BE49-F238E27FC236}">
                <a16:creationId xmlns:a16="http://schemas.microsoft.com/office/drawing/2014/main" id="{CDEEF20C-B37A-4753-820F-18ECADC82D08}"/>
              </a:ext>
            </a:extLst>
          </p:cNvPr>
          <p:cNvSpPr txBox="1"/>
          <p:nvPr/>
        </p:nvSpPr>
        <p:spPr>
          <a:xfrm>
            <a:off x="7772400" y="3124200"/>
            <a:ext cx="1256190" cy="923330"/>
          </a:xfrm>
          <a:prstGeom prst="rect">
            <a:avLst/>
          </a:prstGeom>
          <a:noFill/>
          <a:ln>
            <a:solidFill>
              <a:schemeClr val="tx1"/>
            </a:solidFill>
          </a:ln>
        </p:spPr>
        <p:txBody>
          <a:bodyPr wrap="square" rtlCol="0">
            <a:spAutoFit/>
          </a:bodyPr>
          <a:lstStyle/>
          <a:p>
            <a:r>
              <a:rPr lang="en-US" dirty="0"/>
              <a:t>Hey Patrick, no!</a:t>
            </a:r>
          </a:p>
        </p:txBody>
      </p:sp>
      <p:sp>
        <p:nvSpPr>
          <p:cNvPr id="9" name="TextBox 8">
            <a:extLst>
              <a:ext uri="{FF2B5EF4-FFF2-40B4-BE49-F238E27FC236}">
                <a16:creationId xmlns:a16="http://schemas.microsoft.com/office/drawing/2014/main" id="{311E75CF-4B2D-441D-8FA4-4DB316BAF40C}"/>
              </a:ext>
            </a:extLst>
          </p:cNvPr>
          <p:cNvSpPr txBox="1"/>
          <p:nvPr/>
        </p:nvSpPr>
        <p:spPr>
          <a:xfrm>
            <a:off x="7634056" y="4154456"/>
            <a:ext cx="1371600" cy="1754326"/>
          </a:xfrm>
          <a:prstGeom prst="rect">
            <a:avLst/>
          </a:prstGeom>
          <a:noFill/>
          <a:ln>
            <a:solidFill>
              <a:schemeClr val="tx1"/>
            </a:solidFill>
          </a:ln>
        </p:spPr>
        <p:txBody>
          <a:bodyPr wrap="square" rtlCol="0">
            <a:spAutoFit/>
          </a:bodyPr>
          <a:lstStyle/>
          <a:p>
            <a:r>
              <a:rPr lang="en-US" dirty="0"/>
              <a:t>Hi (fill in)…I noticed you’re a (fill in) at the company (fill in)</a:t>
            </a:r>
          </a:p>
        </p:txBody>
      </p:sp>
    </p:spTree>
    <p:extLst>
      <p:ext uri="{BB962C8B-B14F-4D97-AF65-F5344CB8AC3E}">
        <p14:creationId xmlns:p14="http://schemas.microsoft.com/office/powerpoint/2010/main" val="51737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5116-DFA0-49F7-81F3-91B26A20267F}"/>
              </a:ext>
            </a:extLst>
          </p:cNvPr>
          <p:cNvSpPr>
            <a:spLocks noGrp="1"/>
          </p:cNvSpPr>
          <p:nvPr>
            <p:ph type="title"/>
          </p:nvPr>
        </p:nvSpPr>
        <p:spPr/>
        <p:txBody>
          <a:bodyPr/>
          <a:lstStyle/>
          <a:p>
            <a:r>
              <a:rPr lang="en-US" dirty="0"/>
              <a:t>Or even worse</a:t>
            </a:r>
          </a:p>
        </p:txBody>
      </p:sp>
      <p:pic>
        <p:nvPicPr>
          <p:cNvPr id="9" name="Content Placeholder 8" descr="Graphical user interface, text, application, Teams&#10;&#10;Description automatically generated">
            <a:extLst>
              <a:ext uri="{FF2B5EF4-FFF2-40B4-BE49-F238E27FC236}">
                <a16:creationId xmlns:a16="http://schemas.microsoft.com/office/drawing/2014/main" id="{7623C406-5BFB-470F-A8E7-27D5FEFC85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2600"/>
            <a:ext cx="4036502" cy="3840163"/>
          </a:xfrm>
          <a:ln>
            <a:solidFill>
              <a:schemeClr val="tx1"/>
            </a:solidFill>
          </a:ln>
        </p:spPr>
      </p:pic>
      <p:sp>
        <p:nvSpPr>
          <p:cNvPr id="4" name="Date Placeholder 3">
            <a:extLst>
              <a:ext uri="{FF2B5EF4-FFF2-40B4-BE49-F238E27FC236}">
                <a16:creationId xmlns:a16="http://schemas.microsoft.com/office/drawing/2014/main" id="{20AC38DC-F5CC-4FB8-BCD7-835E641237F3}"/>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6D534E61-C592-4CB5-9D6B-FA1BB2B2C199}"/>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58836F2B-D524-4785-84E6-B1C3AB303000}"/>
              </a:ext>
            </a:extLst>
          </p:cNvPr>
          <p:cNvSpPr>
            <a:spLocks noGrp="1"/>
          </p:cNvSpPr>
          <p:nvPr>
            <p:ph type="sldNum" sz="quarter" idx="12"/>
          </p:nvPr>
        </p:nvSpPr>
        <p:spPr/>
        <p:txBody>
          <a:bodyPr/>
          <a:lstStyle/>
          <a:p>
            <a:pPr>
              <a:defRPr/>
            </a:pPr>
            <a:fld id="{C6841BA3-BD6F-4AE1-969E-643E5E797AD4}" type="slidenum">
              <a:rPr lang="en-US" altLang="en-US" smtClean="0"/>
              <a:pPr>
                <a:defRPr/>
              </a:pPr>
              <a:t>17</a:t>
            </a:fld>
            <a:endParaRPr lang="en-US" altLang="en-US"/>
          </a:p>
        </p:txBody>
      </p:sp>
      <p:pic>
        <p:nvPicPr>
          <p:cNvPr id="7" name="Picture 2">
            <a:extLst>
              <a:ext uri="{FF2B5EF4-FFF2-40B4-BE49-F238E27FC236}">
                <a16:creationId xmlns:a16="http://schemas.microsoft.com/office/drawing/2014/main" id="{D1490FC1-3AB9-48A8-B539-FF1577E83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3851"/>
            <a:ext cx="1828800" cy="109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aphical user interface, text, application&#10;&#10;Description automatically generated">
            <a:extLst>
              <a:ext uri="{FF2B5EF4-FFF2-40B4-BE49-F238E27FC236}">
                <a16:creationId xmlns:a16="http://schemas.microsoft.com/office/drawing/2014/main" id="{72614047-F9E0-4499-91D0-AE12BC5FB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541" y="1626590"/>
            <a:ext cx="3997403" cy="4092182"/>
          </a:xfrm>
          <a:prstGeom prst="rect">
            <a:avLst/>
          </a:prstGeom>
          <a:ln>
            <a:solidFill>
              <a:schemeClr val="tx1"/>
            </a:solidFill>
          </a:ln>
        </p:spPr>
      </p:pic>
    </p:spTree>
    <p:extLst>
      <p:ext uri="{BB962C8B-B14F-4D97-AF65-F5344CB8AC3E}">
        <p14:creationId xmlns:p14="http://schemas.microsoft.com/office/powerpoint/2010/main" val="115069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CDE0-07A7-43C6-AB7E-4D0A64555209}"/>
              </a:ext>
            </a:extLst>
          </p:cNvPr>
          <p:cNvSpPr>
            <a:spLocks noGrp="1"/>
          </p:cNvSpPr>
          <p:nvPr>
            <p:ph type="title"/>
          </p:nvPr>
        </p:nvSpPr>
        <p:spPr/>
        <p:txBody>
          <a:bodyPr/>
          <a:lstStyle/>
          <a:p>
            <a:r>
              <a:rPr lang="en-US" dirty="0"/>
              <a:t>      What can you do?</a:t>
            </a:r>
          </a:p>
        </p:txBody>
      </p:sp>
      <p:pic>
        <p:nvPicPr>
          <p:cNvPr id="8" name="Content Placeholder 7" descr="Graphical user interface, text, application&#10;&#10;Description automatically generated">
            <a:extLst>
              <a:ext uri="{FF2B5EF4-FFF2-40B4-BE49-F238E27FC236}">
                <a16:creationId xmlns:a16="http://schemas.microsoft.com/office/drawing/2014/main" id="{26CBB7E3-F50E-4876-B260-EA9ECBBB63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8800"/>
            <a:ext cx="5775298" cy="3459163"/>
          </a:xfrm>
          <a:ln>
            <a:solidFill>
              <a:schemeClr val="tx1"/>
            </a:solidFill>
          </a:ln>
        </p:spPr>
      </p:pic>
      <p:sp>
        <p:nvSpPr>
          <p:cNvPr id="4" name="Date Placeholder 3">
            <a:extLst>
              <a:ext uri="{FF2B5EF4-FFF2-40B4-BE49-F238E27FC236}">
                <a16:creationId xmlns:a16="http://schemas.microsoft.com/office/drawing/2014/main" id="{0DC9073E-D9A5-4E87-9E63-F769CF4AF08E}"/>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3580C4B3-8A7C-4D46-B017-9B72D3A1FFFB}"/>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1EDC0967-D119-4FB6-BD54-46D288E2C885}"/>
              </a:ext>
            </a:extLst>
          </p:cNvPr>
          <p:cNvSpPr>
            <a:spLocks noGrp="1"/>
          </p:cNvSpPr>
          <p:nvPr>
            <p:ph type="sldNum" sz="quarter" idx="12"/>
          </p:nvPr>
        </p:nvSpPr>
        <p:spPr/>
        <p:txBody>
          <a:bodyPr/>
          <a:lstStyle/>
          <a:p>
            <a:pPr>
              <a:defRPr/>
            </a:pPr>
            <a:fld id="{C6841BA3-BD6F-4AE1-969E-643E5E797AD4}" type="slidenum">
              <a:rPr lang="en-US" altLang="en-US" smtClean="0"/>
              <a:pPr>
                <a:defRPr/>
              </a:pPr>
              <a:t>18</a:t>
            </a:fld>
            <a:endParaRPr lang="en-US" altLang="en-US"/>
          </a:p>
        </p:txBody>
      </p:sp>
      <p:pic>
        <p:nvPicPr>
          <p:cNvPr id="9" name="Picture 2">
            <a:extLst>
              <a:ext uri="{FF2B5EF4-FFF2-40B4-BE49-F238E27FC236}">
                <a16:creationId xmlns:a16="http://schemas.microsoft.com/office/drawing/2014/main" id="{17D1253B-4011-418B-B4E4-98FB701CB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3851"/>
            <a:ext cx="1828800" cy="109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449FA5F-9114-4E84-AB67-5D245D5CAA9B}"/>
              </a:ext>
            </a:extLst>
          </p:cNvPr>
          <p:cNvSpPr txBox="1"/>
          <p:nvPr/>
        </p:nvSpPr>
        <p:spPr>
          <a:xfrm>
            <a:off x="6553200" y="1828800"/>
            <a:ext cx="2362200" cy="1754326"/>
          </a:xfrm>
          <a:prstGeom prst="rect">
            <a:avLst/>
          </a:prstGeom>
          <a:noFill/>
          <a:ln>
            <a:solidFill>
              <a:schemeClr val="tx1"/>
            </a:solidFill>
          </a:ln>
        </p:spPr>
        <p:txBody>
          <a:bodyPr wrap="square" rtlCol="0">
            <a:spAutoFit/>
          </a:bodyPr>
          <a:lstStyle/>
          <a:p>
            <a:r>
              <a:rPr lang="en-US" dirty="0"/>
              <a:t>Depending on how you feel, you can Unfollow them, remove them as a connection or Report/Block them. </a:t>
            </a:r>
          </a:p>
        </p:txBody>
      </p:sp>
      <p:cxnSp>
        <p:nvCxnSpPr>
          <p:cNvPr id="12" name="Straight Arrow Connector 11">
            <a:extLst>
              <a:ext uri="{FF2B5EF4-FFF2-40B4-BE49-F238E27FC236}">
                <a16:creationId xmlns:a16="http://schemas.microsoft.com/office/drawing/2014/main" id="{9CC18641-BCFA-40E1-98F5-24B9CD111026}"/>
              </a:ext>
            </a:extLst>
          </p:cNvPr>
          <p:cNvCxnSpPr/>
          <p:nvPr/>
        </p:nvCxnSpPr>
        <p:spPr>
          <a:xfrm flipH="1">
            <a:off x="4343400" y="2305050"/>
            <a:ext cx="2438400" cy="2190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72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0351-62DE-49FB-9CBA-D2DA7C1DA068}"/>
              </a:ext>
            </a:extLst>
          </p:cNvPr>
          <p:cNvSpPr>
            <a:spLocks noGrp="1"/>
          </p:cNvSpPr>
          <p:nvPr>
            <p:ph type="title"/>
          </p:nvPr>
        </p:nvSpPr>
        <p:spPr/>
        <p:txBody>
          <a:bodyPr/>
          <a:lstStyle/>
          <a:p>
            <a:r>
              <a:rPr lang="en-US" dirty="0"/>
              <a:t>               </a:t>
            </a:r>
            <a:r>
              <a:rPr lang="en-US" sz="4000" dirty="0"/>
              <a:t>Recent changes - good</a:t>
            </a:r>
          </a:p>
        </p:txBody>
      </p:sp>
      <p:sp>
        <p:nvSpPr>
          <p:cNvPr id="3" name="Content Placeholder 2">
            <a:extLst>
              <a:ext uri="{FF2B5EF4-FFF2-40B4-BE49-F238E27FC236}">
                <a16:creationId xmlns:a16="http://schemas.microsoft.com/office/drawing/2014/main" id="{9FD32295-79BE-4F6D-8BE0-A8A4E886AE91}"/>
              </a:ext>
            </a:extLst>
          </p:cNvPr>
          <p:cNvSpPr>
            <a:spLocks noGrp="1"/>
          </p:cNvSpPr>
          <p:nvPr>
            <p:ph idx="1"/>
          </p:nvPr>
        </p:nvSpPr>
        <p:spPr>
          <a:ln>
            <a:solidFill>
              <a:schemeClr val="tx1"/>
            </a:solidFill>
          </a:ln>
        </p:spPr>
        <p:txBody>
          <a:bodyPr/>
          <a:lstStyle/>
          <a:p>
            <a:r>
              <a:rPr lang="en-US" dirty="0"/>
              <a:t>Launch of even-more newsletters</a:t>
            </a:r>
          </a:p>
          <a:p>
            <a:r>
              <a:rPr lang="en-US" dirty="0"/>
              <a:t>10 second micro-elevator pitch</a:t>
            </a:r>
          </a:p>
          <a:p>
            <a:r>
              <a:rPr lang="en-US" dirty="0"/>
              <a:t>Multiple types of status updates</a:t>
            </a:r>
          </a:p>
          <a:p>
            <a:r>
              <a:rPr lang="en-US" dirty="0"/>
              <a:t>Ability to live stream events on your personal or company page</a:t>
            </a:r>
          </a:p>
          <a:p>
            <a:r>
              <a:rPr lang="en-US" dirty="0"/>
              <a:t>Clubhouse integration – will share more soon</a:t>
            </a:r>
          </a:p>
        </p:txBody>
      </p:sp>
      <p:sp>
        <p:nvSpPr>
          <p:cNvPr id="4" name="Date Placeholder 3">
            <a:extLst>
              <a:ext uri="{FF2B5EF4-FFF2-40B4-BE49-F238E27FC236}">
                <a16:creationId xmlns:a16="http://schemas.microsoft.com/office/drawing/2014/main" id="{D0261D01-E01F-499E-B331-9D1836D78155}"/>
              </a:ext>
            </a:extLst>
          </p:cNvPr>
          <p:cNvSpPr>
            <a:spLocks noGrp="1"/>
          </p:cNvSpPr>
          <p:nvPr>
            <p:ph type="dt" sz="half" idx="10"/>
          </p:nvPr>
        </p:nvSpPr>
        <p:spPr/>
        <p:txBody>
          <a:bodyPr/>
          <a:lstStyle/>
          <a:p>
            <a:pPr>
              <a:defRPr/>
            </a:pPr>
            <a:fld id="{AA9F0980-FDA5-48A4-AD44-B3161F2FB157}" type="datetime1">
              <a:rPr lang="en-US" smtClean="0"/>
              <a:t>3/13/2021</a:t>
            </a:fld>
            <a:endParaRPr lang="en-US"/>
          </a:p>
        </p:txBody>
      </p:sp>
      <p:sp>
        <p:nvSpPr>
          <p:cNvPr id="5" name="Footer Placeholder 4">
            <a:extLst>
              <a:ext uri="{FF2B5EF4-FFF2-40B4-BE49-F238E27FC236}">
                <a16:creationId xmlns:a16="http://schemas.microsoft.com/office/drawing/2014/main" id="{138E9DCC-1988-4CEF-9B34-58C5FE565843}"/>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D2CA8522-B2CA-4E88-86D2-D0A90A2335C7}"/>
              </a:ext>
            </a:extLst>
          </p:cNvPr>
          <p:cNvSpPr>
            <a:spLocks noGrp="1"/>
          </p:cNvSpPr>
          <p:nvPr>
            <p:ph type="sldNum" sz="quarter" idx="12"/>
          </p:nvPr>
        </p:nvSpPr>
        <p:spPr/>
        <p:txBody>
          <a:bodyPr/>
          <a:lstStyle/>
          <a:p>
            <a:pPr>
              <a:defRPr/>
            </a:pPr>
            <a:fld id="{C6841BA3-BD6F-4AE1-969E-643E5E797AD4}" type="slidenum">
              <a:rPr lang="en-US" altLang="en-US" smtClean="0"/>
              <a:pPr>
                <a:defRPr/>
              </a:pPr>
              <a:t>19</a:t>
            </a:fld>
            <a:endParaRPr lang="en-US" altLang="en-US"/>
          </a:p>
        </p:txBody>
      </p:sp>
      <p:pic>
        <p:nvPicPr>
          <p:cNvPr id="8" name="Picture 2">
            <a:extLst>
              <a:ext uri="{FF2B5EF4-FFF2-40B4-BE49-F238E27FC236}">
                <a16:creationId xmlns:a16="http://schemas.microsoft.com/office/drawing/2014/main" id="{78FE65B4-CD65-4C79-94C3-B29B14005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3850"/>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28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93C1A911-8B75-489C-AE17-8228814E3924}"/>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FB9203-EC8F-43F0-AF4F-1A1D9673DB0B}" type="datetime1">
              <a:rPr lang="en-US" altLang="en-US" sz="1400" smtClean="0"/>
              <a:t>3/13/2021</a:t>
            </a:fld>
            <a:endParaRPr lang="en-US" altLang="en-US" sz="1400"/>
          </a:p>
        </p:txBody>
      </p:sp>
      <p:sp>
        <p:nvSpPr>
          <p:cNvPr id="6147" name="Footer Placeholder 4">
            <a:extLst>
              <a:ext uri="{FF2B5EF4-FFF2-40B4-BE49-F238E27FC236}">
                <a16:creationId xmlns:a16="http://schemas.microsoft.com/office/drawing/2014/main" id="{1102D216-C087-4F5A-AD29-CC6E37800F52}"/>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LinkedIn 2021 </a:t>
            </a:r>
          </a:p>
        </p:txBody>
      </p:sp>
      <p:sp>
        <p:nvSpPr>
          <p:cNvPr id="6148" name="Slide Number Placeholder 5">
            <a:extLst>
              <a:ext uri="{FF2B5EF4-FFF2-40B4-BE49-F238E27FC236}">
                <a16:creationId xmlns:a16="http://schemas.microsoft.com/office/drawing/2014/main" id="{A35C586E-7310-4973-ACF4-3826DBB751E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12E87E-01C1-494A-B64F-7B2DA4159F5D}" type="slidenum">
              <a:rPr lang="en-US" altLang="en-US" sz="1400" smtClean="0"/>
              <a:pPr>
                <a:spcBef>
                  <a:spcPct val="0"/>
                </a:spcBef>
                <a:buFontTx/>
                <a:buNone/>
              </a:pPr>
              <a:t>2</a:t>
            </a:fld>
            <a:endParaRPr lang="en-US" altLang="en-US" sz="1400"/>
          </a:p>
        </p:txBody>
      </p:sp>
      <p:sp>
        <p:nvSpPr>
          <p:cNvPr id="6150" name="Rectangle 3">
            <a:extLst>
              <a:ext uri="{FF2B5EF4-FFF2-40B4-BE49-F238E27FC236}">
                <a16:creationId xmlns:a16="http://schemas.microsoft.com/office/drawing/2014/main" id="{276D223C-06AC-409C-A743-22A2AE370344}"/>
              </a:ext>
            </a:extLst>
          </p:cNvPr>
          <p:cNvSpPr>
            <a:spLocks noGrp="1" noChangeArrowheads="1"/>
          </p:cNvSpPr>
          <p:nvPr>
            <p:ph type="body" idx="1"/>
          </p:nvPr>
        </p:nvSpPr>
        <p:spPr>
          <a:ln>
            <a:solidFill>
              <a:schemeClr val="tx1"/>
            </a:solidFill>
          </a:ln>
        </p:spPr>
        <p:txBody>
          <a:bodyPr/>
          <a:lstStyle/>
          <a:p>
            <a:pPr eaLnBrk="1" hangingPunct="1">
              <a:lnSpc>
                <a:spcPct val="80000"/>
              </a:lnSpc>
            </a:pPr>
            <a:endParaRPr lang="en-US" altLang="en-US" sz="2000" b="1" dirty="0"/>
          </a:p>
          <a:p>
            <a:pPr eaLnBrk="1" hangingPunct="1">
              <a:lnSpc>
                <a:spcPct val="80000"/>
              </a:lnSpc>
            </a:pPr>
            <a:r>
              <a:rPr lang="en-US" altLang="en-US" sz="2000" dirty="0"/>
              <a:t>I do 1-on-1 LinkedIn training and I now moderate several Clubhouse rooms. I’m a Career Coach for the New Start Career Network at Rutgers University through which I help 45+ older job seekers develop their LinkedIn presence and I started facilitating a weekly LinkedIn Lunch ‘n’ Learn in June.</a:t>
            </a:r>
          </a:p>
          <a:p>
            <a:pPr eaLnBrk="1" hangingPunct="1">
              <a:lnSpc>
                <a:spcPct val="80000"/>
              </a:lnSpc>
            </a:pPr>
            <a:endParaRPr lang="en-US" altLang="en-US" sz="2000" dirty="0"/>
          </a:p>
          <a:p>
            <a:pPr eaLnBrk="1" hangingPunct="1">
              <a:lnSpc>
                <a:spcPct val="80000"/>
              </a:lnSpc>
            </a:pPr>
            <a:r>
              <a:rPr lang="en-US" sz="2000" dirty="0"/>
              <a:t>Today I’ll introduce you to a new app (Clubhouse) which you can leverage as part of your networking strategy when it’s available to you (now only available on Apple devices)</a:t>
            </a:r>
          </a:p>
          <a:p>
            <a:pPr eaLnBrk="1" hangingPunct="1">
              <a:lnSpc>
                <a:spcPct val="80000"/>
              </a:lnSpc>
            </a:pPr>
            <a:endParaRPr lang="en-US" altLang="en-US" sz="2000" dirty="0"/>
          </a:p>
          <a:p>
            <a:pPr eaLnBrk="1" hangingPunct="1">
              <a:lnSpc>
                <a:spcPct val="80000"/>
              </a:lnSpc>
            </a:pPr>
            <a:r>
              <a:rPr lang="en-US" altLang="en-US" sz="2000" dirty="0"/>
              <a:t>I’ve helping to test functionality to combine LinkedIn and Clubhouse events together – hope to show how our first test went in a bit. </a:t>
            </a:r>
          </a:p>
          <a:p>
            <a:pPr eaLnBrk="1" hangingPunct="1">
              <a:lnSpc>
                <a:spcPct val="80000"/>
              </a:lnSpc>
            </a:pPr>
            <a:endParaRPr lang="en-US" altLang="en-US" sz="2000" dirty="0"/>
          </a:p>
          <a:p>
            <a:pPr eaLnBrk="1" hangingPunct="1">
              <a:lnSpc>
                <a:spcPct val="80000"/>
              </a:lnSpc>
            </a:pPr>
            <a:r>
              <a:rPr lang="en-US" altLang="en-US" sz="2000" dirty="0"/>
              <a:t>Both should be used in complimentary ways – building relationships and as a marketing tool with other platforms. </a:t>
            </a:r>
            <a:r>
              <a:rPr lang="en-US" sz="2000" dirty="0"/>
              <a:t> </a:t>
            </a:r>
          </a:p>
          <a:p>
            <a:pPr eaLnBrk="1" hangingPunct="1">
              <a:lnSpc>
                <a:spcPct val="80000"/>
              </a:lnSpc>
            </a:pPr>
            <a:endParaRPr lang="en-US" sz="2000" dirty="0"/>
          </a:p>
          <a:p>
            <a:pPr eaLnBrk="1" hangingPunct="1">
              <a:lnSpc>
                <a:spcPct val="80000"/>
              </a:lnSpc>
            </a:pPr>
            <a:endParaRPr lang="en-US" altLang="en-US" sz="2000" dirty="0"/>
          </a:p>
        </p:txBody>
      </p:sp>
      <p:pic>
        <p:nvPicPr>
          <p:cNvPr id="6151" name="Picture 2">
            <a:extLst>
              <a:ext uri="{FF2B5EF4-FFF2-40B4-BE49-F238E27FC236}">
                <a16:creationId xmlns:a16="http://schemas.microsoft.com/office/drawing/2014/main" id="{237D692B-3312-49D7-92D1-E567078DA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452"/>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E74084D-51C6-4C06-8A7B-5E87C11F6DCF}"/>
              </a:ext>
            </a:extLst>
          </p:cNvPr>
          <p:cNvSpPr>
            <a:spLocks noGrp="1"/>
          </p:cNvSpPr>
          <p:nvPr>
            <p:ph type="title"/>
          </p:nvPr>
        </p:nvSpPr>
        <p:spPr/>
        <p:txBody>
          <a:bodyPr/>
          <a:lstStyle/>
          <a:p>
            <a:r>
              <a:rPr lang="en-US" dirty="0"/>
              <a:t>      A bit about 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323B-C8E7-4763-BBA5-472AC6A3A11E}"/>
              </a:ext>
            </a:extLst>
          </p:cNvPr>
          <p:cNvSpPr>
            <a:spLocks noGrp="1"/>
          </p:cNvSpPr>
          <p:nvPr>
            <p:ph type="title"/>
          </p:nvPr>
        </p:nvSpPr>
        <p:spPr/>
        <p:txBody>
          <a:bodyPr/>
          <a:lstStyle/>
          <a:p>
            <a:r>
              <a:rPr lang="en-US" sz="4000" dirty="0"/>
              <a:t>        Recent changes – why?</a:t>
            </a:r>
          </a:p>
        </p:txBody>
      </p:sp>
      <p:sp>
        <p:nvSpPr>
          <p:cNvPr id="3" name="Content Placeholder 2">
            <a:extLst>
              <a:ext uri="{FF2B5EF4-FFF2-40B4-BE49-F238E27FC236}">
                <a16:creationId xmlns:a16="http://schemas.microsoft.com/office/drawing/2014/main" id="{621F5503-F21D-4DA8-A359-818162EFBFE8}"/>
              </a:ext>
            </a:extLst>
          </p:cNvPr>
          <p:cNvSpPr>
            <a:spLocks noGrp="1"/>
          </p:cNvSpPr>
          <p:nvPr>
            <p:ph idx="1"/>
          </p:nvPr>
        </p:nvSpPr>
        <p:spPr>
          <a:ln>
            <a:solidFill>
              <a:schemeClr val="tx1"/>
            </a:solidFill>
          </a:ln>
        </p:spPr>
        <p:txBody>
          <a:bodyPr/>
          <a:lstStyle/>
          <a:p>
            <a:r>
              <a:rPr lang="en-US" dirty="0"/>
              <a:t>Unable to see 90-day views of your profile without Premium</a:t>
            </a:r>
          </a:p>
          <a:p>
            <a:r>
              <a:rPr lang="en-US" dirty="0"/>
              <a:t>Same w/ Interview videos (Premium only)</a:t>
            </a:r>
          </a:p>
          <a:p>
            <a:r>
              <a:rPr lang="en-US" dirty="0"/>
              <a:t>Over-reaching attempt to combat automation – LinkedIn jail and SWAM are alive and well</a:t>
            </a:r>
          </a:p>
          <a:p>
            <a:endParaRPr lang="en-US" dirty="0"/>
          </a:p>
          <a:p>
            <a:endParaRPr lang="en-US" dirty="0"/>
          </a:p>
        </p:txBody>
      </p:sp>
      <p:sp>
        <p:nvSpPr>
          <p:cNvPr id="4" name="Date Placeholder 3">
            <a:extLst>
              <a:ext uri="{FF2B5EF4-FFF2-40B4-BE49-F238E27FC236}">
                <a16:creationId xmlns:a16="http://schemas.microsoft.com/office/drawing/2014/main" id="{9E042DF0-A77F-48EB-9A40-F6C4BD843D1F}"/>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4D695923-B636-46C7-B445-FADDEA0CCB73}"/>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D657741B-5454-4C43-ACDF-0D0C32E8FC4C}"/>
              </a:ext>
            </a:extLst>
          </p:cNvPr>
          <p:cNvSpPr>
            <a:spLocks noGrp="1"/>
          </p:cNvSpPr>
          <p:nvPr>
            <p:ph type="sldNum" sz="quarter" idx="12"/>
          </p:nvPr>
        </p:nvSpPr>
        <p:spPr/>
        <p:txBody>
          <a:bodyPr/>
          <a:lstStyle/>
          <a:p>
            <a:pPr>
              <a:defRPr/>
            </a:pPr>
            <a:fld id="{C6841BA3-BD6F-4AE1-969E-643E5E797AD4}" type="slidenum">
              <a:rPr lang="en-US" altLang="en-US" smtClean="0"/>
              <a:pPr>
                <a:defRPr/>
              </a:pPr>
              <a:t>20</a:t>
            </a:fld>
            <a:endParaRPr lang="en-US" altLang="en-US"/>
          </a:p>
        </p:txBody>
      </p:sp>
      <p:pic>
        <p:nvPicPr>
          <p:cNvPr id="7" name="Picture 2">
            <a:extLst>
              <a:ext uri="{FF2B5EF4-FFF2-40B4-BE49-F238E27FC236}">
                <a16:creationId xmlns:a16="http://schemas.microsoft.com/office/drawing/2014/main" id="{37B16342-D655-4F3A-BDA7-A32D8AB29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8591"/>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04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C9D3-5219-4B2D-B080-92FDB2369121}"/>
              </a:ext>
            </a:extLst>
          </p:cNvPr>
          <p:cNvSpPr>
            <a:spLocks noGrp="1"/>
          </p:cNvSpPr>
          <p:nvPr>
            <p:ph type="title"/>
          </p:nvPr>
        </p:nvSpPr>
        <p:spPr/>
        <p:txBody>
          <a:bodyPr/>
          <a:lstStyle/>
          <a:p>
            <a:r>
              <a:rPr lang="en-US" dirty="0"/>
              <a:t>       Market yourself!</a:t>
            </a:r>
            <a:endParaRPr lang="en-US" sz="4000" dirty="0"/>
          </a:p>
        </p:txBody>
      </p:sp>
      <p:sp>
        <p:nvSpPr>
          <p:cNvPr id="4" name="Date Placeholder 3">
            <a:extLst>
              <a:ext uri="{FF2B5EF4-FFF2-40B4-BE49-F238E27FC236}">
                <a16:creationId xmlns:a16="http://schemas.microsoft.com/office/drawing/2014/main" id="{DEA3FDD0-F2AF-4438-80B1-4EF8C409D4BA}"/>
              </a:ext>
            </a:extLst>
          </p:cNvPr>
          <p:cNvSpPr>
            <a:spLocks noGrp="1"/>
          </p:cNvSpPr>
          <p:nvPr>
            <p:ph type="dt" sz="half" idx="10"/>
          </p:nvPr>
        </p:nvSpPr>
        <p:spPr/>
        <p:txBody>
          <a:bodyPr/>
          <a:lstStyle/>
          <a:p>
            <a:pPr>
              <a:defRPr/>
            </a:pPr>
            <a:fld id="{993FB5C8-26E0-4F30-B5CB-DC054F05F51F}" type="datetime1">
              <a:rPr lang="en-US" smtClean="0"/>
              <a:t>3/13/2021</a:t>
            </a:fld>
            <a:endParaRPr lang="en-US"/>
          </a:p>
        </p:txBody>
      </p:sp>
      <p:sp>
        <p:nvSpPr>
          <p:cNvPr id="5" name="Footer Placeholder 4">
            <a:extLst>
              <a:ext uri="{FF2B5EF4-FFF2-40B4-BE49-F238E27FC236}">
                <a16:creationId xmlns:a16="http://schemas.microsoft.com/office/drawing/2014/main" id="{2B9D9041-7C99-4C3D-B17D-889999D33EBF}"/>
              </a:ext>
            </a:extLst>
          </p:cNvPr>
          <p:cNvSpPr>
            <a:spLocks noGrp="1"/>
          </p:cNvSpPr>
          <p:nvPr>
            <p:ph type="ftr" sz="quarter" idx="11"/>
          </p:nvPr>
        </p:nvSpPr>
        <p:spPr/>
        <p:txBody>
          <a:bodyPr/>
          <a:lstStyle/>
          <a:p>
            <a:pPr>
              <a:defRPr/>
            </a:pPr>
            <a:r>
              <a:rPr lang="en-US"/>
              <a:t>LinkedIn 2020 </a:t>
            </a:r>
          </a:p>
        </p:txBody>
      </p:sp>
      <p:sp>
        <p:nvSpPr>
          <p:cNvPr id="6" name="Slide Number Placeholder 5">
            <a:extLst>
              <a:ext uri="{FF2B5EF4-FFF2-40B4-BE49-F238E27FC236}">
                <a16:creationId xmlns:a16="http://schemas.microsoft.com/office/drawing/2014/main" id="{A355E0E4-938F-4BD4-A810-AF0737A072E3}"/>
              </a:ext>
            </a:extLst>
          </p:cNvPr>
          <p:cNvSpPr>
            <a:spLocks noGrp="1"/>
          </p:cNvSpPr>
          <p:nvPr>
            <p:ph type="sldNum" sz="quarter" idx="12"/>
          </p:nvPr>
        </p:nvSpPr>
        <p:spPr/>
        <p:txBody>
          <a:bodyPr/>
          <a:lstStyle/>
          <a:p>
            <a:pPr>
              <a:defRPr/>
            </a:pPr>
            <a:fld id="{C6841BA3-BD6F-4AE1-969E-643E5E797AD4}" type="slidenum">
              <a:rPr lang="en-US" altLang="en-US" smtClean="0"/>
              <a:pPr>
                <a:defRPr/>
              </a:pPr>
              <a:t>21</a:t>
            </a:fld>
            <a:endParaRPr lang="en-US" altLang="en-US"/>
          </a:p>
        </p:txBody>
      </p:sp>
      <p:pic>
        <p:nvPicPr>
          <p:cNvPr id="9" name="Picture 2">
            <a:extLst>
              <a:ext uri="{FF2B5EF4-FFF2-40B4-BE49-F238E27FC236}">
                <a16:creationId xmlns:a16="http://schemas.microsoft.com/office/drawing/2014/main" id="{5FB2A17C-728F-432A-A808-DE9379B90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88" y="267980"/>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DE09A8E-7552-4456-B1B4-2B0B13449B7C}"/>
              </a:ext>
            </a:extLst>
          </p:cNvPr>
          <p:cNvSpPr txBox="1"/>
          <p:nvPr/>
        </p:nvSpPr>
        <p:spPr>
          <a:xfrm>
            <a:off x="4038600" y="1568450"/>
            <a:ext cx="3962400" cy="923330"/>
          </a:xfrm>
          <a:prstGeom prst="rect">
            <a:avLst/>
          </a:prstGeom>
          <a:noFill/>
          <a:ln>
            <a:solidFill>
              <a:schemeClr val="tx1"/>
            </a:solidFill>
          </a:ln>
        </p:spPr>
        <p:txBody>
          <a:bodyPr wrap="square" rtlCol="0">
            <a:spAutoFit/>
          </a:bodyPr>
          <a:lstStyle/>
          <a:p>
            <a:r>
              <a:rPr lang="en-US" dirty="0"/>
              <a:t>LinkedIn says you can record your name pronunciation. But use it as a micro-elevator pitch!</a:t>
            </a:r>
          </a:p>
        </p:txBody>
      </p:sp>
      <p:pic>
        <p:nvPicPr>
          <p:cNvPr id="12" name="Content Placeholder 11" descr="A screenshot of a cell phone&#10;&#10;Description automatically generated">
            <a:extLst>
              <a:ext uri="{FF2B5EF4-FFF2-40B4-BE49-F238E27FC236}">
                <a16:creationId xmlns:a16="http://schemas.microsoft.com/office/drawing/2014/main" id="{E6AB208E-E7C0-4AE3-ABC1-6330F38CD5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863" y="1508919"/>
            <a:ext cx="1980816" cy="4297363"/>
          </a:xfrm>
          <a:ln>
            <a:solidFill>
              <a:schemeClr val="tx1"/>
            </a:solidFill>
          </a:ln>
        </p:spPr>
      </p:pic>
      <p:cxnSp>
        <p:nvCxnSpPr>
          <p:cNvPr id="14" name="Straight Arrow Connector 13">
            <a:extLst>
              <a:ext uri="{FF2B5EF4-FFF2-40B4-BE49-F238E27FC236}">
                <a16:creationId xmlns:a16="http://schemas.microsoft.com/office/drawing/2014/main" id="{57C2A760-2840-469E-97AD-2D6F8E870DF6}"/>
              </a:ext>
            </a:extLst>
          </p:cNvPr>
          <p:cNvCxnSpPr/>
          <p:nvPr/>
        </p:nvCxnSpPr>
        <p:spPr>
          <a:xfrm flipH="1">
            <a:off x="2057400" y="2514600"/>
            <a:ext cx="25908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07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0A6E-3C41-40D7-855F-676C8BF40CF7}"/>
              </a:ext>
            </a:extLst>
          </p:cNvPr>
          <p:cNvSpPr>
            <a:spLocks noGrp="1"/>
          </p:cNvSpPr>
          <p:nvPr>
            <p:ph type="title"/>
          </p:nvPr>
        </p:nvSpPr>
        <p:spPr/>
        <p:txBody>
          <a:bodyPr/>
          <a:lstStyle/>
          <a:p>
            <a:r>
              <a:rPr lang="en-US" dirty="0"/>
              <a:t>          Check your profile</a:t>
            </a:r>
          </a:p>
        </p:txBody>
      </p:sp>
      <p:pic>
        <p:nvPicPr>
          <p:cNvPr id="8" name="Content Placeholder 7" descr="A screenshot of a cell phone&#10;&#10;Description automatically generated">
            <a:extLst>
              <a:ext uri="{FF2B5EF4-FFF2-40B4-BE49-F238E27FC236}">
                <a16:creationId xmlns:a16="http://schemas.microsoft.com/office/drawing/2014/main" id="{2EFD4453-B2B6-405B-A1DE-F3A595BC7C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1568450"/>
            <a:ext cx="2091831" cy="4525963"/>
          </a:xfrm>
          <a:ln>
            <a:solidFill>
              <a:schemeClr val="tx1"/>
            </a:solidFill>
          </a:ln>
        </p:spPr>
      </p:pic>
      <p:sp>
        <p:nvSpPr>
          <p:cNvPr id="4" name="Date Placeholder 3">
            <a:extLst>
              <a:ext uri="{FF2B5EF4-FFF2-40B4-BE49-F238E27FC236}">
                <a16:creationId xmlns:a16="http://schemas.microsoft.com/office/drawing/2014/main" id="{08AF6896-AEA1-4EF2-9DCE-D36EFA13986E}"/>
              </a:ext>
            </a:extLst>
          </p:cNvPr>
          <p:cNvSpPr>
            <a:spLocks noGrp="1"/>
          </p:cNvSpPr>
          <p:nvPr>
            <p:ph type="dt" sz="half" idx="10"/>
          </p:nvPr>
        </p:nvSpPr>
        <p:spPr/>
        <p:txBody>
          <a:bodyPr/>
          <a:lstStyle/>
          <a:p>
            <a:pPr>
              <a:defRPr/>
            </a:pPr>
            <a:fld id="{993FB5C8-26E0-4F30-B5CB-DC054F05F51F}" type="datetime1">
              <a:rPr lang="en-US" smtClean="0"/>
              <a:t>3/13/2021</a:t>
            </a:fld>
            <a:endParaRPr lang="en-US"/>
          </a:p>
        </p:txBody>
      </p:sp>
      <p:sp>
        <p:nvSpPr>
          <p:cNvPr id="5" name="Footer Placeholder 4">
            <a:extLst>
              <a:ext uri="{FF2B5EF4-FFF2-40B4-BE49-F238E27FC236}">
                <a16:creationId xmlns:a16="http://schemas.microsoft.com/office/drawing/2014/main" id="{89FF95DE-E1F7-484C-83CF-405AD9A9F3D1}"/>
              </a:ext>
            </a:extLst>
          </p:cNvPr>
          <p:cNvSpPr>
            <a:spLocks noGrp="1"/>
          </p:cNvSpPr>
          <p:nvPr>
            <p:ph type="ftr" sz="quarter" idx="11"/>
          </p:nvPr>
        </p:nvSpPr>
        <p:spPr/>
        <p:txBody>
          <a:bodyPr/>
          <a:lstStyle/>
          <a:p>
            <a:pPr>
              <a:defRPr/>
            </a:pPr>
            <a:r>
              <a:rPr lang="en-US"/>
              <a:t>LinkedIn 2020 </a:t>
            </a:r>
          </a:p>
        </p:txBody>
      </p:sp>
      <p:sp>
        <p:nvSpPr>
          <p:cNvPr id="6" name="Slide Number Placeholder 5">
            <a:extLst>
              <a:ext uri="{FF2B5EF4-FFF2-40B4-BE49-F238E27FC236}">
                <a16:creationId xmlns:a16="http://schemas.microsoft.com/office/drawing/2014/main" id="{4558C48F-828E-4A00-9288-271BD929D386}"/>
              </a:ext>
            </a:extLst>
          </p:cNvPr>
          <p:cNvSpPr>
            <a:spLocks noGrp="1"/>
          </p:cNvSpPr>
          <p:nvPr>
            <p:ph type="sldNum" sz="quarter" idx="12"/>
          </p:nvPr>
        </p:nvSpPr>
        <p:spPr/>
        <p:txBody>
          <a:bodyPr/>
          <a:lstStyle/>
          <a:p>
            <a:pPr>
              <a:defRPr/>
            </a:pPr>
            <a:fld id="{C6841BA3-BD6F-4AE1-969E-643E5E797AD4}" type="slidenum">
              <a:rPr lang="en-US" altLang="en-US" smtClean="0"/>
              <a:pPr>
                <a:defRPr/>
              </a:pPr>
              <a:t>22</a:t>
            </a:fld>
            <a:endParaRPr lang="en-US" altLang="en-US"/>
          </a:p>
        </p:txBody>
      </p:sp>
      <p:pic>
        <p:nvPicPr>
          <p:cNvPr id="9" name="Picture 2">
            <a:extLst>
              <a:ext uri="{FF2B5EF4-FFF2-40B4-BE49-F238E27FC236}">
                <a16:creationId xmlns:a16="http://schemas.microsoft.com/office/drawing/2014/main" id="{248E055B-8425-4E70-B925-9B68F1755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272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32F5244-9E09-4A4B-AD9A-A8C134993E34}"/>
              </a:ext>
            </a:extLst>
          </p:cNvPr>
          <p:cNvSpPr txBox="1"/>
          <p:nvPr/>
        </p:nvSpPr>
        <p:spPr>
          <a:xfrm>
            <a:off x="762000" y="2133600"/>
            <a:ext cx="3276600" cy="2031325"/>
          </a:xfrm>
          <a:prstGeom prst="rect">
            <a:avLst/>
          </a:prstGeom>
          <a:noFill/>
          <a:ln>
            <a:solidFill>
              <a:schemeClr val="tx1"/>
            </a:solidFill>
          </a:ln>
        </p:spPr>
        <p:txBody>
          <a:bodyPr wrap="square" rtlCol="0">
            <a:spAutoFit/>
          </a:bodyPr>
          <a:lstStyle/>
          <a:p>
            <a:r>
              <a:rPr lang="en-US" dirty="0"/>
              <a:t>Under Name Pronunciation, you’ll see the option to do that. If you select it, you’ll be prompted to record a 10 second message which you can then review before approving</a:t>
            </a:r>
          </a:p>
        </p:txBody>
      </p:sp>
      <p:cxnSp>
        <p:nvCxnSpPr>
          <p:cNvPr id="12" name="Straight Arrow Connector 11">
            <a:extLst>
              <a:ext uri="{FF2B5EF4-FFF2-40B4-BE49-F238E27FC236}">
                <a16:creationId xmlns:a16="http://schemas.microsoft.com/office/drawing/2014/main" id="{5EF4BA27-0184-41D8-B727-2995B0D015CE}"/>
              </a:ext>
            </a:extLst>
          </p:cNvPr>
          <p:cNvCxnSpPr/>
          <p:nvPr/>
        </p:nvCxnSpPr>
        <p:spPr>
          <a:xfrm flipH="1">
            <a:off x="5410200" y="2895600"/>
            <a:ext cx="29718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46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824ED03-6C12-407A-98BD-1EAD520204CA}"/>
              </a:ext>
            </a:extLst>
          </p:cNvPr>
          <p:cNvSpPr>
            <a:spLocks noGrp="1"/>
          </p:cNvSpPr>
          <p:nvPr>
            <p:ph type="title"/>
          </p:nvPr>
        </p:nvSpPr>
        <p:spPr/>
        <p:txBody>
          <a:bodyPr/>
          <a:lstStyle/>
          <a:p>
            <a:r>
              <a:rPr lang="en-US" dirty="0"/>
              <a:t>     This is how it will look</a:t>
            </a:r>
          </a:p>
        </p:txBody>
      </p:sp>
      <p:sp>
        <p:nvSpPr>
          <p:cNvPr id="4" name="Date Placeholder 3">
            <a:extLst>
              <a:ext uri="{FF2B5EF4-FFF2-40B4-BE49-F238E27FC236}">
                <a16:creationId xmlns:a16="http://schemas.microsoft.com/office/drawing/2014/main" id="{68AF2F9F-4E7A-4602-A0EC-B1D1A9084138}"/>
              </a:ext>
            </a:extLst>
          </p:cNvPr>
          <p:cNvSpPr>
            <a:spLocks noGrp="1"/>
          </p:cNvSpPr>
          <p:nvPr>
            <p:ph type="dt" sz="half" idx="10"/>
          </p:nvPr>
        </p:nvSpPr>
        <p:spPr/>
        <p:txBody>
          <a:bodyPr/>
          <a:lstStyle/>
          <a:p>
            <a:fld id="{993FB5C8-26E0-4F30-B5CB-DC054F05F51F}" type="datetime1">
              <a:rPr lang="en-US" smtClean="0"/>
              <a:pPr/>
              <a:t>3/13/2021</a:t>
            </a:fld>
            <a:endParaRPr lang="en-US"/>
          </a:p>
        </p:txBody>
      </p:sp>
      <p:sp>
        <p:nvSpPr>
          <p:cNvPr id="5" name="Footer Placeholder 4">
            <a:extLst>
              <a:ext uri="{FF2B5EF4-FFF2-40B4-BE49-F238E27FC236}">
                <a16:creationId xmlns:a16="http://schemas.microsoft.com/office/drawing/2014/main" id="{78A09E6C-ACB6-4261-9E22-A43A6AE66400}"/>
              </a:ext>
            </a:extLst>
          </p:cNvPr>
          <p:cNvSpPr>
            <a:spLocks noGrp="1"/>
          </p:cNvSpPr>
          <p:nvPr>
            <p:ph type="ftr" sz="quarter" idx="11"/>
          </p:nvPr>
        </p:nvSpPr>
        <p:spPr/>
        <p:txBody>
          <a:bodyPr/>
          <a:lstStyle/>
          <a:p>
            <a:r>
              <a:rPr lang="en-US"/>
              <a:t>LinkedIn 2020 </a:t>
            </a:r>
          </a:p>
        </p:txBody>
      </p:sp>
      <p:sp>
        <p:nvSpPr>
          <p:cNvPr id="6" name="Slide Number Placeholder 5">
            <a:extLst>
              <a:ext uri="{FF2B5EF4-FFF2-40B4-BE49-F238E27FC236}">
                <a16:creationId xmlns:a16="http://schemas.microsoft.com/office/drawing/2014/main" id="{8C1F9828-8F43-4142-B26B-EBFF708F8BC8}"/>
              </a:ext>
            </a:extLst>
          </p:cNvPr>
          <p:cNvSpPr>
            <a:spLocks noGrp="1"/>
          </p:cNvSpPr>
          <p:nvPr>
            <p:ph type="sldNum" sz="quarter" idx="12"/>
          </p:nvPr>
        </p:nvSpPr>
        <p:spPr/>
        <p:txBody>
          <a:bodyPr/>
          <a:lstStyle/>
          <a:p>
            <a:fld id="{C6841BA3-BD6F-4AE1-969E-643E5E797AD4}" type="slidenum">
              <a:rPr lang="en-US" altLang="en-US" smtClean="0"/>
              <a:pPr/>
              <a:t>23</a:t>
            </a:fld>
            <a:endParaRPr lang="en-US" altLang="en-US"/>
          </a:p>
        </p:txBody>
      </p:sp>
      <p:sp>
        <p:nvSpPr>
          <p:cNvPr id="22" name="TextBox 21">
            <a:extLst>
              <a:ext uri="{FF2B5EF4-FFF2-40B4-BE49-F238E27FC236}">
                <a16:creationId xmlns:a16="http://schemas.microsoft.com/office/drawing/2014/main" id="{FFA29453-F597-4FE3-9701-3A4395C04128}"/>
              </a:ext>
            </a:extLst>
          </p:cNvPr>
          <p:cNvSpPr txBox="1"/>
          <p:nvPr/>
        </p:nvSpPr>
        <p:spPr>
          <a:xfrm>
            <a:off x="381000" y="1676400"/>
            <a:ext cx="1752600" cy="1477328"/>
          </a:xfrm>
          <a:prstGeom prst="rect">
            <a:avLst/>
          </a:prstGeom>
          <a:solidFill>
            <a:schemeClr val="bg1"/>
          </a:solidFill>
          <a:ln>
            <a:solidFill>
              <a:schemeClr val="tx1"/>
            </a:solidFill>
          </a:ln>
        </p:spPr>
        <p:txBody>
          <a:bodyPr wrap="square" rtlCol="0">
            <a:spAutoFit/>
          </a:bodyPr>
          <a:lstStyle/>
          <a:p>
            <a:r>
              <a:rPr lang="en-US" dirty="0"/>
              <a:t>On desktop same process -click on the ‘microphone’ to hear </a:t>
            </a:r>
          </a:p>
        </p:txBody>
      </p:sp>
      <p:pic>
        <p:nvPicPr>
          <p:cNvPr id="27" name="Picture 26">
            <a:extLst>
              <a:ext uri="{FF2B5EF4-FFF2-40B4-BE49-F238E27FC236}">
                <a16:creationId xmlns:a16="http://schemas.microsoft.com/office/drawing/2014/main" id="{59591EBC-BC8D-4256-BF3C-93FFBDDA5B96}"/>
              </a:ext>
            </a:extLst>
          </p:cNvPr>
          <p:cNvPicPr>
            <a:picLocks noChangeAspect="1"/>
          </p:cNvPicPr>
          <p:nvPr/>
        </p:nvPicPr>
        <p:blipFill>
          <a:blip r:embed="rId2"/>
          <a:stretch>
            <a:fillRect/>
          </a:stretch>
        </p:blipFill>
        <p:spPr>
          <a:xfrm>
            <a:off x="221126" y="295342"/>
            <a:ext cx="1902117" cy="1140051"/>
          </a:xfrm>
          <a:prstGeom prst="rect">
            <a:avLst/>
          </a:prstGeom>
        </p:spPr>
      </p:pic>
      <p:pic>
        <p:nvPicPr>
          <p:cNvPr id="7" name="Content Placeholder 6" descr="A screenshot of a social media post&#10;&#10;Description automatically generated">
            <a:extLst>
              <a:ext uri="{FF2B5EF4-FFF2-40B4-BE49-F238E27FC236}">
                <a16:creationId xmlns:a16="http://schemas.microsoft.com/office/drawing/2014/main" id="{A186ECC2-C390-4551-8CE3-487F3843CA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5863" y="1676400"/>
            <a:ext cx="6208678" cy="3320920"/>
          </a:xfrm>
          <a:ln>
            <a:solidFill>
              <a:schemeClr val="tx1"/>
            </a:solidFill>
          </a:ln>
        </p:spPr>
      </p:pic>
      <p:cxnSp>
        <p:nvCxnSpPr>
          <p:cNvPr id="9" name="Straight Arrow Connector 8">
            <a:extLst>
              <a:ext uri="{FF2B5EF4-FFF2-40B4-BE49-F238E27FC236}">
                <a16:creationId xmlns:a16="http://schemas.microsoft.com/office/drawing/2014/main" id="{D4F2C5E5-E1C7-4955-9417-C20FD495913C}"/>
              </a:ext>
            </a:extLst>
          </p:cNvPr>
          <p:cNvCxnSpPr/>
          <p:nvPr/>
        </p:nvCxnSpPr>
        <p:spPr>
          <a:xfrm>
            <a:off x="457200" y="3276600"/>
            <a:ext cx="32766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3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EE1C-817C-4A85-86D3-34E02286DFAA}"/>
              </a:ext>
            </a:extLst>
          </p:cNvPr>
          <p:cNvSpPr>
            <a:spLocks noGrp="1"/>
          </p:cNvSpPr>
          <p:nvPr>
            <p:ph type="title"/>
          </p:nvPr>
        </p:nvSpPr>
        <p:spPr/>
        <p:txBody>
          <a:bodyPr/>
          <a:lstStyle/>
          <a:p>
            <a:r>
              <a:rPr lang="en-US" dirty="0"/>
              <a:t>             Phrases to avoid</a:t>
            </a:r>
          </a:p>
        </p:txBody>
      </p:sp>
      <p:sp>
        <p:nvSpPr>
          <p:cNvPr id="3" name="Content Placeholder 2">
            <a:extLst>
              <a:ext uri="{FF2B5EF4-FFF2-40B4-BE49-F238E27FC236}">
                <a16:creationId xmlns:a16="http://schemas.microsoft.com/office/drawing/2014/main" id="{34174B41-E1E5-47F4-B051-997901AB2C0C}"/>
              </a:ext>
            </a:extLst>
          </p:cNvPr>
          <p:cNvSpPr>
            <a:spLocks noGrp="1"/>
          </p:cNvSpPr>
          <p:nvPr>
            <p:ph idx="1"/>
          </p:nvPr>
        </p:nvSpPr>
        <p:spPr>
          <a:ln>
            <a:solidFill>
              <a:schemeClr val="tx1"/>
            </a:solidFill>
          </a:ln>
        </p:spPr>
        <p:txBody>
          <a:bodyPr numCol="2"/>
          <a:lstStyle/>
          <a:p>
            <a:r>
              <a:rPr lang="en-US" dirty="0"/>
              <a:t>Genuine</a:t>
            </a:r>
          </a:p>
          <a:p>
            <a:r>
              <a:rPr lang="en-US" dirty="0"/>
              <a:t>Authentic</a:t>
            </a:r>
          </a:p>
          <a:p>
            <a:r>
              <a:rPr lang="en-US" dirty="0"/>
              <a:t>Problem solver</a:t>
            </a:r>
          </a:p>
          <a:p>
            <a:r>
              <a:rPr lang="en-US" dirty="0"/>
              <a:t>Extraordinary</a:t>
            </a:r>
          </a:p>
          <a:p>
            <a:r>
              <a:rPr lang="en-US" dirty="0"/>
              <a:t>Virtual ‘x’</a:t>
            </a:r>
          </a:p>
          <a:p>
            <a:r>
              <a:rPr lang="en-US" dirty="0"/>
              <a:t>Zoom Fatigue</a:t>
            </a:r>
          </a:p>
          <a:p>
            <a:r>
              <a:rPr lang="en-US" dirty="0"/>
              <a:t>Ninja</a:t>
            </a:r>
          </a:p>
          <a:p>
            <a:endParaRPr lang="en-US" dirty="0"/>
          </a:p>
          <a:p>
            <a:r>
              <a:rPr lang="en-US" dirty="0"/>
              <a:t>Unprecedented </a:t>
            </a:r>
          </a:p>
          <a:p>
            <a:r>
              <a:rPr lang="en-US" dirty="0"/>
              <a:t>Unmatched</a:t>
            </a:r>
          </a:p>
          <a:p>
            <a:r>
              <a:rPr lang="en-US" dirty="0"/>
              <a:t>Customer Journey</a:t>
            </a:r>
          </a:p>
          <a:p>
            <a:r>
              <a:rPr lang="en-US" dirty="0"/>
              <a:t>Thought Leadership</a:t>
            </a:r>
          </a:p>
          <a:p>
            <a:r>
              <a:rPr lang="en-US" dirty="0"/>
              <a:t>Brainstorm</a:t>
            </a:r>
          </a:p>
          <a:p>
            <a:r>
              <a:rPr lang="en-US" dirty="0"/>
              <a:t>Muscle memory</a:t>
            </a:r>
          </a:p>
          <a:p>
            <a:r>
              <a:rPr lang="en-US" dirty="0"/>
              <a:t>Expert</a:t>
            </a:r>
          </a:p>
          <a:p>
            <a:endParaRPr lang="en-US" dirty="0"/>
          </a:p>
        </p:txBody>
      </p:sp>
      <p:sp>
        <p:nvSpPr>
          <p:cNvPr id="4" name="Date Placeholder 3">
            <a:extLst>
              <a:ext uri="{FF2B5EF4-FFF2-40B4-BE49-F238E27FC236}">
                <a16:creationId xmlns:a16="http://schemas.microsoft.com/office/drawing/2014/main" id="{F55D8F28-6747-4D23-BCDF-77C81CDAE6FC}"/>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DD695046-065A-46F1-93F7-C64AA3A3A442}"/>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61E1D480-55BE-4CC3-9654-7C4C218CC251}"/>
              </a:ext>
            </a:extLst>
          </p:cNvPr>
          <p:cNvSpPr>
            <a:spLocks noGrp="1"/>
          </p:cNvSpPr>
          <p:nvPr>
            <p:ph type="sldNum" sz="quarter" idx="12"/>
          </p:nvPr>
        </p:nvSpPr>
        <p:spPr/>
        <p:txBody>
          <a:bodyPr/>
          <a:lstStyle/>
          <a:p>
            <a:pPr>
              <a:defRPr/>
            </a:pPr>
            <a:fld id="{C6841BA3-BD6F-4AE1-969E-643E5E797AD4}" type="slidenum">
              <a:rPr lang="en-US" altLang="en-US" smtClean="0"/>
              <a:pPr>
                <a:defRPr/>
              </a:pPr>
              <a:t>24</a:t>
            </a:fld>
            <a:endParaRPr lang="en-US" altLang="en-US"/>
          </a:p>
        </p:txBody>
      </p:sp>
      <p:pic>
        <p:nvPicPr>
          <p:cNvPr id="7" name="Picture 2">
            <a:extLst>
              <a:ext uri="{FF2B5EF4-FFF2-40B4-BE49-F238E27FC236}">
                <a16:creationId xmlns:a16="http://schemas.microsoft.com/office/drawing/2014/main" id="{8FF04E4C-27D5-4962-8652-E2B6EA73D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3850"/>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19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2E13-6FF4-4BB4-BCD1-293CB0EBE31B}"/>
              </a:ext>
            </a:extLst>
          </p:cNvPr>
          <p:cNvSpPr>
            <a:spLocks noGrp="1"/>
          </p:cNvSpPr>
          <p:nvPr>
            <p:ph type="title"/>
          </p:nvPr>
        </p:nvSpPr>
        <p:spPr/>
        <p:txBody>
          <a:bodyPr/>
          <a:lstStyle/>
          <a:p>
            <a:r>
              <a:rPr lang="en-US" dirty="0"/>
              <a:t>        Networking events</a:t>
            </a:r>
          </a:p>
        </p:txBody>
      </p:sp>
      <p:sp>
        <p:nvSpPr>
          <p:cNvPr id="3" name="Content Placeholder 2">
            <a:extLst>
              <a:ext uri="{FF2B5EF4-FFF2-40B4-BE49-F238E27FC236}">
                <a16:creationId xmlns:a16="http://schemas.microsoft.com/office/drawing/2014/main" id="{D462CBB9-CDBA-4779-865B-93E93A5ADE8F}"/>
              </a:ext>
            </a:extLst>
          </p:cNvPr>
          <p:cNvSpPr>
            <a:spLocks noGrp="1"/>
          </p:cNvSpPr>
          <p:nvPr>
            <p:ph idx="1"/>
          </p:nvPr>
        </p:nvSpPr>
        <p:spPr>
          <a:ln>
            <a:solidFill>
              <a:schemeClr val="tx1"/>
            </a:solidFill>
          </a:ln>
        </p:spPr>
        <p:txBody>
          <a:bodyPr/>
          <a:lstStyle/>
          <a:p>
            <a:pPr marL="0" indent="0">
              <a:buNone/>
            </a:pPr>
            <a:r>
              <a:rPr lang="en-US" dirty="0"/>
              <a:t>Find them on</a:t>
            </a:r>
          </a:p>
          <a:p>
            <a:endParaRPr lang="en-US" dirty="0"/>
          </a:p>
          <a:p>
            <a:r>
              <a:rPr lang="en-US" sz="2800" dirty="0"/>
              <a:t> </a:t>
            </a:r>
            <a:r>
              <a:rPr lang="en-US" sz="2800" dirty="0">
                <a:hlinkClick r:id="rId2"/>
              </a:rPr>
              <a:t>https://www.meetup.com</a:t>
            </a:r>
            <a:endParaRPr lang="en-US" sz="2800" dirty="0"/>
          </a:p>
          <a:p>
            <a:r>
              <a:rPr lang="en-US" sz="2800" dirty="0"/>
              <a:t> </a:t>
            </a:r>
            <a:r>
              <a:rPr lang="en-US" sz="2800" dirty="0">
                <a:hlinkClick r:id="rId3"/>
              </a:rPr>
              <a:t>https://www.landingexpert.com</a:t>
            </a:r>
            <a:r>
              <a:rPr lang="en-US" sz="2800" dirty="0"/>
              <a:t> </a:t>
            </a:r>
          </a:p>
          <a:p>
            <a:r>
              <a:rPr lang="en-US" sz="2800" dirty="0"/>
              <a:t> </a:t>
            </a:r>
            <a:r>
              <a:rPr lang="en-US" sz="2800" dirty="0">
                <a:hlinkClick r:id="rId4"/>
              </a:rPr>
              <a:t>https://lunchclub.ai/</a:t>
            </a:r>
            <a:endParaRPr lang="en-US" sz="2800" dirty="0"/>
          </a:p>
          <a:p>
            <a:r>
              <a:rPr lang="en-US" sz="2800" dirty="0"/>
              <a:t> </a:t>
            </a:r>
            <a:r>
              <a:rPr lang="en-US" sz="2800" dirty="0">
                <a:hlinkClick r:id="rId5"/>
              </a:rPr>
              <a:t>https://www.1000hires.com/</a:t>
            </a:r>
            <a:r>
              <a:rPr lang="en-US" sz="2800" dirty="0"/>
              <a:t> </a:t>
            </a:r>
          </a:p>
          <a:p>
            <a:r>
              <a:rPr lang="en-US" sz="2800" dirty="0">
                <a:hlinkClick r:id="rId6"/>
              </a:rPr>
              <a:t> Clubhouse</a:t>
            </a:r>
            <a:endParaRPr lang="en-US" sz="2800" dirty="0"/>
          </a:p>
          <a:p>
            <a:endParaRPr lang="en-US" dirty="0"/>
          </a:p>
        </p:txBody>
      </p:sp>
      <p:sp>
        <p:nvSpPr>
          <p:cNvPr id="4" name="Date Placeholder 3">
            <a:extLst>
              <a:ext uri="{FF2B5EF4-FFF2-40B4-BE49-F238E27FC236}">
                <a16:creationId xmlns:a16="http://schemas.microsoft.com/office/drawing/2014/main" id="{7A6BC2CD-DD71-48EA-9DB6-6CA7950B4F1C}"/>
              </a:ext>
            </a:extLst>
          </p:cNvPr>
          <p:cNvSpPr>
            <a:spLocks noGrp="1"/>
          </p:cNvSpPr>
          <p:nvPr>
            <p:ph type="dt" sz="half" idx="10"/>
          </p:nvPr>
        </p:nvSpPr>
        <p:spPr/>
        <p:txBody>
          <a:bodyPr/>
          <a:lstStyle/>
          <a:p>
            <a:pPr>
              <a:defRPr/>
            </a:pPr>
            <a:fld id="{993FB5C8-26E0-4F30-B5CB-DC054F05F51F}" type="datetime1">
              <a:rPr lang="en-US" smtClean="0"/>
              <a:t>3/13/2021</a:t>
            </a:fld>
            <a:endParaRPr lang="en-US"/>
          </a:p>
        </p:txBody>
      </p:sp>
      <p:sp>
        <p:nvSpPr>
          <p:cNvPr id="5" name="Footer Placeholder 4">
            <a:extLst>
              <a:ext uri="{FF2B5EF4-FFF2-40B4-BE49-F238E27FC236}">
                <a16:creationId xmlns:a16="http://schemas.microsoft.com/office/drawing/2014/main" id="{2812D8E1-77DF-4EF3-A7EB-EA84B81DE1C8}"/>
              </a:ext>
            </a:extLst>
          </p:cNvPr>
          <p:cNvSpPr>
            <a:spLocks noGrp="1"/>
          </p:cNvSpPr>
          <p:nvPr>
            <p:ph type="ftr" sz="quarter" idx="11"/>
          </p:nvPr>
        </p:nvSpPr>
        <p:spPr/>
        <p:txBody>
          <a:bodyPr/>
          <a:lstStyle/>
          <a:p>
            <a:pPr>
              <a:defRPr/>
            </a:pPr>
            <a:r>
              <a:rPr lang="en-US"/>
              <a:t>LinkedIn 2020 </a:t>
            </a:r>
          </a:p>
        </p:txBody>
      </p:sp>
      <p:sp>
        <p:nvSpPr>
          <p:cNvPr id="6" name="Slide Number Placeholder 5">
            <a:extLst>
              <a:ext uri="{FF2B5EF4-FFF2-40B4-BE49-F238E27FC236}">
                <a16:creationId xmlns:a16="http://schemas.microsoft.com/office/drawing/2014/main" id="{AA15007A-6476-479D-899F-D1DC2C65A8EB}"/>
              </a:ext>
            </a:extLst>
          </p:cNvPr>
          <p:cNvSpPr>
            <a:spLocks noGrp="1"/>
          </p:cNvSpPr>
          <p:nvPr>
            <p:ph type="sldNum" sz="quarter" idx="12"/>
          </p:nvPr>
        </p:nvSpPr>
        <p:spPr/>
        <p:txBody>
          <a:bodyPr/>
          <a:lstStyle/>
          <a:p>
            <a:pPr>
              <a:defRPr/>
            </a:pPr>
            <a:fld id="{C6841BA3-BD6F-4AE1-969E-643E5E797AD4}" type="slidenum">
              <a:rPr lang="en-US" altLang="en-US" smtClean="0"/>
              <a:pPr>
                <a:defRPr/>
              </a:pPr>
              <a:t>25</a:t>
            </a:fld>
            <a:endParaRPr lang="en-US" altLang="en-US"/>
          </a:p>
        </p:txBody>
      </p:sp>
      <p:pic>
        <p:nvPicPr>
          <p:cNvPr id="8" name="Picture 2">
            <a:extLst>
              <a:ext uri="{FF2B5EF4-FFF2-40B4-BE49-F238E27FC236}">
                <a16:creationId xmlns:a16="http://schemas.microsoft.com/office/drawing/2014/main" id="{71A4D015-25F6-4970-B64E-89D178F4D3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907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CEC0D192-148D-405D-B328-6ED5014541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683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1D87-2A75-49D9-8959-B6C03D729E9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DDD490E-9500-4459-8EEE-AE4125055D4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A42B657-2A86-46C2-BCDF-394A0C3AF6EA}"/>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59722D4F-137B-4CBF-9334-A8526FFB1F25}"/>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A0F59C5B-F3B7-4C70-AE85-8CD2F600F5FE}"/>
              </a:ext>
            </a:extLst>
          </p:cNvPr>
          <p:cNvSpPr>
            <a:spLocks noGrp="1"/>
          </p:cNvSpPr>
          <p:nvPr>
            <p:ph type="sldNum" sz="quarter" idx="12"/>
          </p:nvPr>
        </p:nvSpPr>
        <p:spPr/>
        <p:txBody>
          <a:bodyPr/>
          <a:lstStyle/>
          <a:p>
            <a:pPr>
              <a:defRPr/>
            </a:pPr>
            <a:fld id="{C6841BA3-BD6F-4AE1-969E-643E5E797AD4}" type="slidenum">
              <a:rPr lang="en-US" altLang="en-US" smtClean="0"/>
              <a:pPr>
                <a:defRPr/>
              </a:pPr>
              <a:t>26</a:t>
            </a:fld>
            <a:endParaRPr lang="en-US" altLang="en-US"/>
          </a:p>
        </p:txBody>
      </p:sp>
      <p:pic>
        <p:nvPicPr>
          <p:cNvPr id="7" name="Picture 2">
            <a:extLst>
              <a:ext uri="{FF2B5EF4-FFF2-40B4-BE49-F238E27FC236}">
                <a16:creationId xmlns:a16="http://schemas.microsoft.com/office/drawing/2014/main" id="{53292B7D-2982-429A-8E22-C8A0F28FF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907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91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68014-B618-4CE6-A01B-CB5FE905DCA5}"/>
              </a:ext>
            </a:extLst>
          </p:cNvPr>
          <p:cNvSpPr>
            <a:spLocks noGrp="1"/>
          </p:cNvSpPr>
          <p:nvPr>
            <p:ph idx="1"/>
          </p:nvPr>
        </p:nvSpPr>
        <p:spPr>
          <a:ln>
            <a:solidFill>
              <a:schemeClr val="tx1"/>
            </a:solidFill>
          </a:ln>
        </p:spPr>
        <p:txBody>
          <a:bodyPr/>
          <a:lstStyle/>
          <a:p>
            <a:r>
              <a:rPr lang="en-US" sz="2800" b="1" i="0" dirty="0">
                <a:solidFill>
                  <a:srgbClr val="202124"/>
                </a:solidFill>
                <a:effectLst/>
              </a:rPr>
              <a:t>Clubhouse</a:t>
            </a:r>
            <a:r>
              <a:rPr lang="en-US" sz="2800" b="0" i="0" dirty="0">
                <a:solidFill>
                  <a:srgbClr val="202124"/>
                </a:solidFill>
                <a:effectLst/>
              </a:rPr>
              <a:t> is an invite-only voice-based social media </a:t>
            </a:r>
            <a:r>
              <a:rPr lang="en-US" sz="2800" b="1" i="0" dirty="0">
                <a:solidFill>
                  <a:srgbClr val="202124"/>
                </a:solidFill>
                <a:effectLst/>
              </a:rPr>
              <a:t>app – iPhone or </a:t>
            </a:r>
            <a:r>
              <a:rPr lang="en-US" sz="2800" b="1" i="0" dirty="0" err="1">
                <a:solidFill>
                  <a:srgbClr val="202124"/>
                </a:solidFill>
                <a:effectLst/>
              </a:rPr>
              <a:t>Ipad</a:t>
            </a:r>
            <a:r>
              <a:rPr lang="en-US" sz="2800" b="1" i="0" dirty="0">
                <a:solidFill>
                  <a:srgbClr val="202124"/>
                </a:solidFill>
                <a:effectLst/>
              </a:rPr>
              <a:t> only now</a:t>
            </a:r>
            <a:endParaRPr lang="en-US" sz="2800" b="0" i="0" dirty="0">
              <a:solidFill>
                <a:srgbClr val="202124"/>
              </a:solidFill>
              <a:effectLst/>
            </a:endParaRPr>
          </a:p>
          <a:p>
            <a:r>
              <a:rPr lang="en-US" sz="2800" dirty="0">
                <a:solidFill>
                  <a:srgbClr val="202124"/>
                </a:solidFill>
              </a:rPr>
              <a:t>You can also signup and be on a waiting list - those on the platform will be notified you want to join (called the ‘back door’)</a:t>
            </a:r>
          </a:p>
          <a:p>
            <a:r>
              <a:rPr lang="en-US" sz="2800" dirty="0">
                <a:solidFill>
                  <a:srgbClr val="202124"/>
                </a:solidFill>
              </a:rPr>
              <a:t>U</a:t>
            </a:r>
            <a:r>
              <a:rPr lang="en-US" sz="2800" b="0" i="0" dirty="0">
                <a:solidFill>
                  <a:srgbClr val="202124"/>
                </a:solidFill>
                <a:effectLst/>
              </a:rPr>
              <a:t>sers enter different rooms to listen or participate in conversations.</a:t>
            </a:r>
          </a:p>
          <a:p>
            <a:r>
              <a:rPr lang="en-US" sz="2800" b="0" i="0" dirty="0">
                <a:solidFill>
                  <a:srgbClr val="202124"/>
                </a:solidFill>
                <a:effectLst/>
              </a:rPr>
              <a:t>You’re able to see room participants by their profiles. The person who creates the room is the room moderator.</a:t>
            </a:r>
            <a:endParaRPr lang="en-US" sz="2800" dirty="0"/>
          </a:p>
        </p:txBody>
      </p:sp>
      <p:sp>
        <p:nvSpPr>
          <p:cNvPr id="4" name="Date Placeholder 3">
            <a:extLst>
              <a:ext uri="{FF2B5EF4-FFF2-40B4-BE49-F238E27FC236}">
                <a16:creationId xmlns:a16="http://schemas.microsoft.com/office/drawing/2014/main" id="{55A4D157-ED9A-42DC-9E62-1EF4310BB3E7}"/>
              </a:ext>
            </a:extLst>
          </p:cNvPr>
          <p:cNvSpPr>
            <a:spLocks noGrp="1"/>
          </p:cNvSpPr>
          <p:nvPr>
            <p:ph type="dt" sz="half" idx="10"/>
          </p:nvPr>
        </p:nvSpPr>
        <p:spPr/>
        <p:txBody>
          <a:bodyPr/>
          <a:lstStyle/>
          <a:p>
            <a:pPr>
              <a:defRPr/>
            </a:pPr>
            <a:fld id="{6AA24445-E4C8-4FDF-8528-B7E3F66441C5}" type="datetime1">
              <a:rPr lang="en-US" smtClean="0"/>
              <a:t>3/13/2021</a:t>
            </a:fld>
            <a:endParaRPr lang="en-US"/>
          </a:p>
        </p:txBody>
      </p:sp>
      <p:sp>
        <p:nvSpPr>
          <p:cNvPr id="5" name="Footer Placeholder 4">
            <a:extLst>
              <a:ext uri="{FF2B5EF4-FFF2-40B4-BE49-F238E27FC236}">
                <a16:creationId xmlns:a16="http://schemas.microsoft.com/office/drawing/2014/main" id="{891A1E83-E126-4920-91AD-7F1D801BB84B}"/>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1C32A392-A639-4AA4-AB0A-71AD69403EBD}"/>
              </a:ext>
            </a:extLst>
          </p:cNvPr>
          <p:cNvSpPr>
            <a:spLocks noGrp="1"/>
          </p:cNvSpPr>
          <p:nvPr>
            <p:ph type="sldNum" sz="quarter" idx="12"/>
          </p:nvPr>
        </p:nvSpPr>
        <p:spPr/>
        <p:txBody>
          <a:bodyPr/>
          <a:lstStyle/>
          <a:p>
            <a:pPr>
              <a:defRPr/>
            </a:pPr>
            <a:fld id="{C6841BA3-BD6F-4AE1-969E-643E5E797AD4}" type="slidenum">
              <a:rPr lang="en-US" altLang="en-US" smtClean="0"/>
              <a:pPr>
                <a:defRPr/>
              </a:pPr>
              <a:t>27</a:t>
            </a:fld>
            <a:endParaRPr lang="en-US" altLang="en-US"/>
          </a:p>
        </p:txBody>
      </p:sp>
      <p:pic>
        <p:nvPicPr>
          <p:cNvPr id="7" name="Picture 6">
            <a:extLst>
              <a:ext uri="{FF2B5EF4-FFF2-40B4-BE49-F238E27FC236}">
                <a16:creationId xmlns:a16="http://schemas.microsoft.com/office/drawing/2014/main" id="{00756A2C-388E-4FFE-BB4E-14D27F2CE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3381"/>
            <a:ext cx="1644993" cy="9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83AE35E7-08B7-4904-A99E-E155821D7358}"/>
              </a:ext>
            </a:extLst>
          </p:cNvPr>
          <p:cNvSpPr>
            <a:spLocks noGrp="1"/>
          </p:cNvSpPr>
          <p:nvPr>
            <p:ph type="title"/>
          </p:nvPr>
        </p:nvSpPr>
        <p:spPr/>
        <p:txBody>
          <a:bodyPr/>
          <a:lstStyle/>
          <a:p>
            <a:r>
              <a:rPr lang="en-US" dirty="0"/>
              <a:t>Clubhouse is….</a:t>
            </a:r>
          </a:p>
        </p:txBody>
      </p:sp>
    </p:spTree>
    <p:extLst>
      <p:ext uri="{BB962C8B-B14F-4D97-AF65-F5344CB8AC3E}">
        <p14:creationId xmlns:p14="http://schemas.microsoft.com/office/powerpoint/2010/main" val="350755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2DD7-AEB9-4B99-86D3-B7C71972B716}"/>
              </a:ext>
            </a:extLst>
          </p:cNvPr>
          <p:cNvSpPr>
            <a:spLocks noGrp="1"/>
          </p:cNvSpPr>
          <p:nvPr>
            <p:ph type="title"/>
          </p:nvPr>
        </p:nvSpPr>
        <p:spPr/>
        <p:txBody>
          <a:bodyPr/>
          <a:lstStyle/>
          <a:p>
            <a:r>
              <a:rPr lang="en-US" dirty="0"/>
              <a:t>          How Clubhouse works</a:t>
            </a:r>
          </a:p>
        </p:txBody>
      </p:sp>
      <p:pic>
        <p:nvPicPr>
          <p:cNvPr id="8" name="Content Placeholder 7" descr="Graphical user interface, application&#10;&#10;Description automatically generated">
            <a:extLst>
              <a:ext uri="{FF2B5EF4-FFF2-40B4-BE49-F238E27FC236}">
                <a16:creationId xmlns:a16="http://schemas.microsoft.com/office/drawing/2014/main" id="{0223C1BF-04CB-4BAE-8F9E-DE26918133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9388" y="1510871"/>
            <a:ext cx="2086186" cy="4525963"/>
          </a:xfrm>
        </p:spPr>
      </p:pic>
      <p:sp>
        <p:nvSpPr>
          <p:cNvPr id="4" name="Date Placeholder 3">
            <a:extLst>
              <a:ext uri="{FF2B5EF4-FFF2-40B4-BE49-F238E27FC236}">
                <a16:creationId xmlns:a16="http://schemas.microsoft.com/office/drawing/2014/main" id="{FD72488F-F348-4280-B4A7-D1063D38F00B}"/>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A3C38F7E-810E-4F4E-847A-77D7AC5E8844}"/>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4A8BBFC3-AA20-4592-A0C5-3843E0556C27}"/>
              </a:ext>
            </a:extLst>
          </p:cNvPr>
          <p:cNvSpPr>
            <a:spLocks noGrp="1"/>
          </p:cNvSpPr>
          <p:nvPr>
            <p:ph type="sldNum" sz="quarter" idx="12"/>
          </p:nvPr>
        </p:nvSpPr>
        <p:spPr/>
        <p:txBody>
          <a:bodyPr/>
          <a:lstStyle/>
          <a:p>
            <a:pPr>
              <a:defRPr/>
            </a:pPr>
            <a:fld id="{C6841BA3-BD6F-4AE1-969E-643E5E797AD4}" type="slidenum">
              <a:rPr lang="en-US" altLang="en-US" smtClean="0"/>
              <a:pPr>
                <a:defRPr/>
              </a:pPr>
              <a:t>28</a:t>
            </a:fld>
            <a:endParaRPr lang="en-US" altLang="en-US"/>
          </a:p>
        </p:txBody>
      </p:sp>
      <p:pic>
        <p:nvPicPr>
          <p:cNvPr id="9" name="Content Placeholder 7" descr="A screenshot of a cell phone&#10;&#10;Description automatically generated with medium confidence">
            <a:extLst>
              <a:ext uri="{FF2B5EF4-FFF2-40B4-BE49-F238E27FC236}">
                <a16:creationId xmlns:a16="http://schemas.microsoft.com/office/drawing/2014/main" id="{25D72D38-DC3F-4D7C-B3FA-5E2DA244A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04614" y="1533439"/>
            <a:ext cx="208618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D235BDA4-465A-4B48-9733-3F54AFE5C232}"/>
              </a:ext>
            </a:extLst>
          </p:cNvPr>
          <p:cNvSpPr txBox="1"/>
          <p:nvPr/>
        </p:nvSpPr>
        <p:spPr>
          <a:xfrm>
            <a:off x="2819400" y="1533439"/>
            <a:ext cx="3886200" cy="2308324"/>
          </a:xfrm>
          <a:prstGeom prst="rect">
            <a:avLst/>
          </a:prstGeom>
          <a:noFill/>
          <a:ln>
            <a:solidFill>
              <a:schemeClr val="tx1"/>
            </a:solidFill>
          </a:ln>
        </p:spPr>
        <p:txBody>
          <a:bodyPr wrap="square" rtlCol="0">
            <a:spAutoFit/>
          </a:bodyPr>
          <a:lstStyle/>
          <a:p>
            <a:r>
              <a:rPr lang="en-US" dirty="0">
                <a:hlinkClick r:id="rId4"/>
              </a:rPr>
              <a:t>https://www.clubhouseguide.com/</a:t>
            </a:r>
            <a:r>
              <a:rPr lang="en-US" dirty="0"/>
              <a:t> is where you can find out about being added to a waitlist, or you get an invite from someone there as long as you’re both contacts.</a:t>
            </a:r>
          </a:p>
          <a:p>
            <a:endParaRPr lang="en-US" dirty="0"/>
          </a:p>
          <a:p>
            <a:r>
              <a:rPr lang="en-US" dirty="0"/>
              <a:t>Here’s an example of how this works</a:t>
            </a:r>
          </a:p>
        </p:txBody>
      </p:sp>
      <p:pic>
        <p:nvPicPr>
          <p:cNvPr id="11" name="Picture 10">
            <a:extLst>
              <a:ext uri="{FF2B5EF4-FFF2-40B4-BE49-F238E27FC236}">
                <a16:creationId xmlns:a16="http://schemas.microsoft.com/office/drawing/2014/main" id="{7E7435E6-5C23-41B8-B00B-9AD828CC4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59" y="381000"/>
            <a:ext cx="1885950" cy="112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7125602A-1839-40DC-B3B8-480DCD2003FB}"/>
              </a:ext>
            </a:extLst>
          </p:cNvPr>
          <p:cNvCxnSpPr>
            <a:cxnSpLocks/>
          </p:cNvCxnSpPr>
          <p:nvPr/>
        </p:nvCxnSpPr>
        <p:spPr>
          <a:xfrm flipV="1">
            <a:off x="5675917" y="4800600"/>
            <a:ext cx="2963469" cy="790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6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4F93-03E3-4607-8859-A48AD3F5D6CB}"/>
              </a:ext>
            </a:extLst>
          </p:cNvPr>
          <p:cNvSpPr>
            <a:spLocks noGrp="1"/>
          </p:cNvSpPr>
          <p:nvPr>
            <p:ph type="title"/>
          </p:nvPr>
        </p:nvSpPr>
        <p:spPr/>
        <p:txBody>
          <a:bodyPr/>
          <a:lstStyle/>
          <a:p>
            <a:r>
              <a:rPr lang="en-US" dirty="0"/>
              <a:t>             Your Clubhouse profile</a:t>
            </a:r>
          </a:p>
        </p:txBody>
      </p:sp>
      <p:sp>
        <p:nvSpPr>
          <p:cNvPr id="4" name="Date Placeholder 3">
            <a:extLst>
              <a:ext uri="{FF2B5EF4-FFF2-40B4-BE49-F238E27FC236}">
                <a16:creationId xmlns:a16="http://schemas.microsoft.com/office/drawing/2014/main" id="{BE8824F1-733A-4F38-843F-64B2BC2B1001}"/>
              </a:ext>
            </a:extLst>
          </p:cNvPr>
          <p:cNvSpPr>
            <a:spLocks noGrp="1"/>
          </p:cNvSpPr>
          <p:nvPr>
            <p:ph type="dt" sz="half" idx="10"/>
          </p:nvPr>
        </p:nvSpPr>
        <p:spPr/>
        <p:txBody>
          <a:bodyPr/>
          <a:lstStyle/>
          <a:p>
            <a:pPr>
              <a:defRPr/>
            </a:pPr>
            <a:fld id="{DE218F5E-056B-46E8-A086-6BA642F40BCD}" type="datetime1">
              <a:rPr lang="en-US" smtClean="0"/>
              <a:t>3/13/2021</a:t>
            </a:fld>
            <a:endParaRPr lang="en-US"/>
          </a:p>
        </p:txBody>
      </p:sp>
      <p:sp>
        <p:nvSpPr>
          <p:cNvPr id="5" name="Footer Placeholder 4">
            <a:extLst>
              <a:ext uri="{FF2B5EF4-FFF2-40B4-BE49-F238E27FC236}">
                <a16:creationId xmlns:a16="http://schemas.microsoft.com/office/drawing/2014/main" id="{6C5348F4-94DF-45FF-9067-A53BC5D73413}"/>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E8BC3EB2-E4D5-42ED-9E53-7FAD51634C50}"/>
              </a:ext>
            </a:extLst>
          </p:cNvPr>
          <p:cNvSpPr>
            <a:spLocks noGrp="1"/>
          </p:cNvSpPr>
          <p:nvPr>
            <p:ph type="sldNum" sz="quarter" idx="12"/>
          </p:nvPr>
        </p:nvSpPr>
        <p:spPr/>
        <p:txBody>
          <a:bodyPr/>
          <a:lstStyle/>
          <a:p>
            <a:pPr>
              <a:defRPr/>
            </a:pPr>
            <a:fld id="{C6841BA3-BD6F-4AE1-969E-643E5E797AD4}" type="slidenum">
              <a:rPr lang="en-US" altLang="en-US" smtClean="0"/>
              <a:pPr>
                <a:defRPr/>
              </a:pPr>
              <a:t>29</a:t>
            </a:fld>
            <a:endParaRPr lang="en-US" altLang="en-US"/>
          </a:p>
        </p:txBody>
      </p:sp>
      <p:pic>
        <p:nvPicPr>
          <p:cNvPr id="16" name="Picture 15" descr="Graphical user interface, text, application, chat or text message&#10;&#10;Description automatically generated">
            <a:extLst>
              <a:ext uri="{FF2B5EF4-FFF2-40B4-BE49-F238E27FC236}">
                <a16:creationId xmlns:a16="http://schemas.microsoft.com/office/drawing/2014/main" id="{5C28BB70-0296-4010-B4A0-2EE5288B8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601701"/>
            <a:ext cx="1934546" cy="4186844"/>
          </a:xfrm>
          <a:prstGeom prst="rect">
            <a:avLst/>
          </a:prstGeom>
          <a:ln>
            <a:solidFill>
              <a:schemeClr val="tx1"/>
            </a:solidFill>
          </a:ln>
        </p:spPr>
      </p:pic>
      <p:pic>
        <p:nvPicPr>
          <p:cNvPr id="17" name="Picture 16">
            <a:extLst>
              <a:ext uri="{FF2B5EF4-FFF2-40B4-BE49-F238E27FC236}">
                <a16:creationId xmlns:a16="http://schemas.microsoft.com/office/drawing/2014/main" id="{5EF91341-17C8-4B92-AA23-9F7A7CCE5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92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0B0ED54-603A-4412-BE34-17D6BD39BACD}"/>
              </a:ext>
            </a:extLst>
          </p:cNvPr>
          <p:cNvSpPr txBox="1"/>
          <p:nvPr/>
        </p:nvSpPr>
        <p:spPr>
          <a:xfrm>
            <a:off x="5867400" y="1738009"/>
            <a:ext cx="2590800" cy="3139321"/>
          </a:xfrm>
          <a:prstGeom prst="rect">
            <a:avLst/>
          </a:prstGeom>
          <a:noFill/>
          <a:ln>
            <a:solidFill>
              <a:schemeClr val="tx1"/>
            </a:solidFill>
          </a:ln>
        </p:spPr>
        <p:txBody>
          <a:bodyPr wrap="square" rtlCol="0">
            <a:spAutoFit/>
          </a:bodyPr>
          <a:lstStyle/>
          <a:p>
            <a:r>
              <a:rPr lang="en-US" dirty="0"/>
              <a:t>You create a profile (far left). You follow people and they follow you – much like Twitter.  (Near left) is how people can be invited. I can search for someone as the default is the most common CH members is listed on top</a:t>
            </a:r>
          </a:p>
        </p:txBody>
      </p:sp>
      <p:pic>
        <p:nvPicPr>
          <p:cNvPr id="10" name="Content Placeholder 9" descr="Graphical user interface, text, application&#10;&#10;Description automatically generated">
            <a:extLst>
              <a:ext uri="{FF2B5EF4-FFF2-40B4-BE49-F238E27FC236}">
                <a16:creationId xmlns:a16="http://schemas.microsoft.com/office/drawing/2014/main" id="{1A0B9DBB-D714-4722-889D-61E798597C0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00" y="1610736"/>
            <a:ext cx="2086186" cy="4177810"/>
          </a:xfrm>
          <a:ln>
            <a:solidFill>
              <a:schemeClr val="tx1"/>
            </a:solidFill>
          </a:ln>
        </p:spPr>
      </p:pic>
    </p:spTree>
    <p:extLst>
      <p:ext uri="{BB962C8B-B14F-4D97-AF65-F5344CB8AC3E}">
        <p14:creationId xmlns:p14="http://schemas.microsoft.com/office/powerpoint/2010/main" val="100557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accessory, umbrella, kite&#10;&#10;Description automatically generated">
            <a:extLst>
              <a:ext uri="{FF2B5EF4-FFF2-40B4-BE49-F238E27FC236}">
                <a16:creationId xmlns:a16="http://schemas.microsoft.com/office/drawing/2014/main" id="{AA91F5C5-92C7-4457-96A7-85EBA4AD00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0218" y="1706260"/>
            <a:ext cx="4525963" cy="4525963"/>
          </a:xfrm>
          <a:ln>
            <a:solidFill>
              <a:schemeClr val="tx1"/>
            </a:solidFill>
          </a:ln>
        </p:spPr>
      </p:pic>
      <p:sp>
        <p:nvSpPr>
          <p:cNvPr id="4" name="Date Placeholder 3">
            <a:extLst>
              <a:ext uri="{FF2B5EF4-FFF2-40B4-BE49-F238E27FC236}">
                <a16:creationId xmlns:a16="http://schemas.microsoft.com/office/drawing/2014/main" id="{6E7F5F3E-F34A-49C7-95A6-1C033485027F}"/>
              </a:ext>
            </a:extLst>
          </p:cNvPr>
          <p:cNvSpPr>
            <a:spLocks noGrp="1"/>
          </p:cNvSpPr>
          <p:nvPr>
            <p:ph type="dt" sz="half" idx="10"/>
          </p:nvPr>
        </p:nvSpPr>
        <p:spPr/>
        <p:txBody>
          <a:bodyPr/>
          <a:lstStyle/>
          <a:p>
            <a:pPr>
              <a:defRPr/>
            </a:pPr>
            <a:fld id="{5387C699-5310-49DB-8E83-53700564D1CF}" type="datetime1">
              <a:rPr lang="en-US" smtClean="0"/>
              <a:t>3/13/2021</a:t>
            </a:fld>
            <a:endParaRPr lang="en-US"/>
          </a:p>
        </p:txBody>
      </p:sp>
      <p:sp>
        <p:nvSpPr>
          <p:cNvPr id="5" name="Footer Placeholder 4">
            <a:extLst>
              <a:ext uri="{FF2B5EF4-FFF2-40B4-BE49-F238E27FC236}">
                <a16:creationId xmlns:a16="http://schemas.microsoft.com/office/drawing/2014/main" id="{CF3403DE-FAED-4AE0-BD47-55C882EBF0B2}"/>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222D4526-A9CE-4645-8D9B-C24F9403B278}"/>
              </a:ext>
            </a:extLst>
          </p:cNvPr>
          <p:cNvSpPr>
            <a:spLocks noGrp="1"/>
          </p:cNvSpPr>
          <p:nvPr>
            <p:ph type="sldNum" sz="quarter" idx="12"/>
          </p:nvPr>
        </p:nvSpPr>
        <p:spPr/>
        <p:txBody>
          <a:bodyPr/>
          <a:lstStyle/>
          <a:p>
            <a:pPr>
              <a:defRPr/>
            </a:pPr>
            <a:fld id="{C6841BA3-BD6F-4AE1-969E-643E5E797AD4}" type="slidenum">
              <a:rPr lang="en-US" altLang="en-US" smtClean="0"/>
              <a:pPr>
                <a:defRPr/>
              </a:pPr>
              <a:t>3</a:t>
            </a:fld>
            <a:endParaRPr lang="en-US" altLang="en-US"/>
          </a:p>
        </p:txBody>
      </p:sp>
      <p:sp>
        <p:nvSpPr>
          <p:cNvPr id="9" name="TextBox 8">
            <a:extLst>
              <a:ext uri="{FF2B5EF4-FFF2-40B4-BE49-F238E27FC236}">
                <a16:creationId xmlns:a16="http://schemas.microsoft.com/office/drawing/2014/main" id="{C20B0CCF-80DC-43E5-9718-AB47DF31B9D3}"/>
              </a:ext>
            </a:extLst>
          </p:cNvPr>
          <p:cNvSpPr txBox="1"/>
          <p:nvPr/>
        </p:nvSpPr>
        <p:spPr>
          <a:xfrm>
            <a:off x="457200" y="1981200"/>
            <a:ext cx="3276600" cy="3416320"/>
          </a:xfrm>
          <a:prstGeom prst="rect">
            <a:avLst/>
          </a:prstGeom>
          <a:noFill/>
          <a:ln>
            <a:solidFill>
              <a:schemeClr val="tx1"/>
            </a:solidFill>
          </a:ln>
        </p:spPr>
        <p:txBody>
          <a:bodyPr wrap="square" rtlCol="0">
            <a:spAutoFit/>
          </a:bodyPr>
          <a:lstStyle/>
          <a:p>
            <a:r>
              <a:rPr lang="en-US" dirty="0"/>
              <a:t>Your Networking toolkit should include:</a:t>
            </a:r>
          </a:p>
          <a:p>
            <a:endParaRPr lang="en-US" dirty="0"/>
          </a:p>
          <a:p>
            <a:pPr marL="285750" indent="-285750">
              <a:buFont typeface="Arial" panose="020B0604020202020204" pitchFamily="34" charset="0"/>
              <a:buChar char="•"/>
            </a:pPr>
            <a:r>
              <a:rPr lang="en-US" dirty="0"/>
              <a:t>Using LinkedIn and other social media</a:t>
            </a:r>
          </a:p>
          <a:p>
            <a:pPr marL="285750" indent="-285750">
              <a:buFont typeface="Arial" panose="020B0604020202020204" pitchFamily="34" charset="0"/>
              <a:buChar char="•"/>
            </a:pPr>
            <a:r>
              <a:rPr lang="en-US" dirty="0"/>
              <a:t>Creating a job search team</a:t>
            </a:r>
          </a:p>
          <a:p>
            <a:pPr marL="285750" indent="-285750">
              <a:buFont typeface="Arial" panose="020B0604020202020204" pitchFamily="34" charset="0"/>
              <a:buChar char="•"/>
            </a:pPr>
            <a:r>
              <a:rPr lang="en-US" dirty="0"/>
              <a:t>Attending networking events</a:t>
            </a:r>
          </a:p>
          <a:p>
            <a:pPr marL="285750" indent="-285750">
              <a:buFont typeface="Arial" panose="020B0604020202020204" pitchFamily="34" charset="0"/>
              <a:buChar char="•"/>
            </a:pPr>
            <a:r>
              <a:rPr lang="en-US" dirty="0"/>
              <a:t>Researching companies in your industry</a:t>
            </a:r>
          </a:p>
          <a:p>
            <a:pPr marL="285750" indent="-285750">
              <a:buFont typeface="Arial" panose="020B0604020202020204" pitchFamily="34" charset="0"/>
              <a:buChar char="•"/>
            </a:pPr>
            <a:r>
              <a:rPr lang="en-US" dirty="0"/>
              <a:t>Following up on leads</a:t>
            </a:r>
          </a:p>
          <a:p>
            <a:pPr marL="285750" indent="-285750">
              <a:buFont typeface="Arial" panose="020B0604020202020204" pitchFamily="34" charset="0"/>
              <a:buChar char="•"/>
            </a:pPr>
            <a:r>
              <a:rPr lang="en-US" dirty="0"/>
              <a:t>Now: Clubhouse</a:t>
            </a:r>
          </a:p>
        </p:txBody>
      </p:sp>
      <p:pic>
        <p:nvPicPr>
          <p:cNvPr id="3" name="Picture 2">
            <a:extLst>
              <a:ext uri="{FF2B5EF4-FFF2-40B4-BE49-F238E27FC236}">
                <a16:creationId xmlns:a16="http://schemas.microsoft.com/office/drawing/2014/main" id="{FD37EED1-AF34-416B-B837-334274124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2990"/>
            <a:ext cx="1962150"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11B9C427-BBA1-4835-B650-123B98021867}"/>
              </a:ext>
            </a:extLst>
          </p:cNvPr>
          <p:cNvSpPr>
            <a:spLocks noGrp="1"/>
          </p:cNvSpPr>
          <p:nvPr>
            <p:ph type="title"/>
          </p:nvPr>
        </p:nvSpPr>
        <p:spPr/>
        <p:txBody>
          <a:bodyPr/>
          <a:lstStyle/>
          <a:p>
            <a:r>
              <a:rPr lang="en-US" dirty="0"/>
              <a:t>             You need the right tools</a:t>
            </a:r>
          </a:p>
        </p:txBody>
      </p:sp>
    </p:spTree>
    <p:extLst>
      <p:ext uri="{BB962C8B-B14F-4D97-AF65-F5344CB8AC3E}">
        <p14:creationId xmlns:p14="http://schemas.microsoft.com/office/powerpoint/2010/main" val="3875667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8997-0144-420B-914B-5C5797611E72}"/>
              </a:ext>
            </a:extLst>
          </p:cNvPr>
          <p:cNvSpPr>
            <a:spLocks noGrp="1"/>
          </p:cNvSpPr>
          <p:nvPr>
            <p:ph type="title"/>
          </p:nvPr>
        </p:nvSpPr>
        <p:spPr/>
        <p:txBody>
          <a:bodyPr/>
          <a:lstStyle/>
          <a:p>
            <a:r>
              <a:rPr lang="en-US" sz="4000" dirty="0"/>
              <a:t>Ac         Activity feed/Home page</a:t>
            </a:r>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2ED0BB62-8368-4548-818F-861B941A7A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2014" y="1417638"/>
            <a:ext cx="2086186" cy="4525963"/>
          </a:xfrm>
          <a:ln>
            <a:solidFill>
              <a:schemeClr val="tx1"/>
            </a:solidFill>
          </a:ln>
        </p:spPr>
      </p:pic>
      <p:sp>
        <p:nvSpPr>
          <p:cNvPr id="4" name="Date Placeholder 3">
            <a:extLst>
              <a:ext uri="{FF2B5EF4-FFF2-40B4-BE49-F238E27FC236}">
                <a16:creationId xmlns:a16="http://schemas.microsoft.com/office/drawing/2014/main" id="{568355E5-85B3-4BCF-8936-CE822AF6DFCC}"/>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AAFB2607-93C7-4302-91E5-6E5804E43083}"/>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6131D429-DB98-4196-81BB-9EE484BBD52A}"/>
              </a:ext>
            </a:extLst>
          </p:cNvPr>
          <p:cNvSpPr>
            <a:spLocks noGrp="1"/>
          </p:cNvSpPr>
          <p:nvPr>
            <p:ph type="sldNum" sz="quarter" idx="12"/>
          </p:nvPr>
        </p:nvSpPr>
        <p:spPr/>
        <p:txBody>
          <a:bodyPr/>
          <a:lstStyle/>
          <a:p>
            <a:pPr>
              <a:defRPr/>
            </a:pPr>
            <a:fld id="{C6841BA3-BD6F-4AE1-969E-643E5E797AD4}" type="slidenum">
              <a:rPr lang="en-US" altLang="en-US" smtClean="0"/>
              <a:pPr>
                <a:defRPr/>
              </a:pPr>
              <a:t>30</a:t>
            </a:fld>
            <a:endParaRPr lang="en-US" altLang="en-US"/>
          </a:p>
        </p:txBody>
      </p:sp>
      <p:pic>
        <p:nvPicPr>
          <p:cNvPr id="10" name="Picture 9" descr="Graphical user interface, text, application, Teams&#10;&#10;Description automatically generated">
            <a:extLst>
              <a:ext uri="{FF2B5EF4-FFF2-40B4-BE49-F238E27FC236}">
                <a16:creationId xmlns:a16="http://schemas.microsoft.com/office/drawing/2014/main" id="{3EAC7F94-B5C7-4BC5-85E2-FEA5A85B0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92799"/>
            <a:ext cx="2037159" cy="4419600"/>
          </a:xfrm>
          <a:prstGeom prst="rect">
            <a:avLst/>
          </a:prstGeom>
          <a:ln>
            <a:solidFill>
              <a:schemeClr val="tx1"/>
            </a:solidFill>
          </a:ln>
        </p:spPr>
      </p:pic>
      <p:pic>
        <p:nvPicPr>
          <p:cNvPr id="11" name="Picture 10">
            <a:extLst>
              <a:ext uri="{FF2B5EF4-FFF2-40B4-BE49-F238E27FC236}">
                <a16:creationId xmlns:a16="http://schemas.microsoft.com/office/drawing/2014/main" id="{BE6812C1-A8E5-405C-9238-C3954346E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92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0DDF43B-3319-4E30-BF1A-2F9E1966122C}"/>
              </a:ext>
            </a:extLst>
          </p:cNvPr>
          <p:cNvSpPr txBox="1"/>
          <p:nvPr/>
        </p:nvSpPr>
        <p:spPr>
          <a:xfrm>
            <a:off x="2895600" y="1676400"/>
            <a:ext cx="3200400" cy="3416320"/>
          </a:xfrm>
          <a:prstGeom prst="rect">
            <a:avLst/>
          </a:prstGeom>
          <a:noFill/>
          <a:ln>
            <a:solidFill>
              <a:schemeClr val="bg2"/>
            </a:solidFill>
          </a:ln>
        </p:spPr>
        <p:txBody>
          <a:bodyPr wrap="square" rtlCol="0">
            <a:spAutoFit/>
          </a:bodyPr>
          <a:lstStyle/>
          <a:p>
            <a:r>
              <a:rPr lang="en-US" dirty="0"/>
              <a:t>Clubhouse has an Activity feed based on your followers (left) – think LinkedIn notifications – you can turn notifications off and be notified by text</a:t>
            </a:r>
          </a:p>
          <a:p>
            <a:endParaRPr lang="en-US" dirty="0"/>
          </a:p>
          <a:p>
            <a:r>
              <a:rPr lang="en-US" dirty="0"/>
              <a:t>At right is the basic Clubhouse home page where you can search for people or clubs of interest in different categories</a:t>
            </a:r>
          </a:p>
        </p:txBody>
      </p:sp>
    </p:spTree>
    <p:extLst>
      <p:ext uri="{BB962C8B-B14F-4D97-AF65-F5344CB8AC3E}">
        <p14:creationId xmlns:p14="http://schemas.microsoft.com/office/powerpoint/2010/main" val="234798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D397-A9C1-41FF-9470-07150CCEC50F}"/>
              </a:ext>
            </a:extLst>
          </p:cNvPr>
          <p:cNvSpPr>
            <a:spLocks noGrp="1"/>
          </p:cNvSpPr>
          <p:nvPr>
            <p:ph type="title"/>
          </p:nvPr>
        </p:nvSpPr>
        <p:spPr/>
        <p:txBody>
          <a:bodyPr/>
          <a:lstStyle/>
          <a:p>
            <a:r>
              <a:rPr lang="en-US" dirty="0"/>
              <a:t>           </a:t>
            </a:r>
            <a:r>
              <a:rPr lang="en-US" sz="4000" dirty="0"/>
              <a:t>Clubhouse room overview</a:t>
            </a:r>
          </a:p>
        </p:txBody>
      </p:sp>
      <p:sp>
        <p:nvSpPr>
          <p:cNvPr id="4" name="Date Placeholder 3">
            <a:extLst>
              <a:ext uri="{FF2B5EF4-FFF2-40B4-BE49-F238E27FC236}">
                <a16:creationId xmlns:a16="http://schemas.microsoft.com/office/drawing/2014/main" id="{14A961CA-1FFD-4A23-92E4-0EDD6FE01949}"/>
              </a:ext>
            </a:extLst>
          </p:cNvPr>
          <p:cNvSpPr>
            <a:spLocks noGrp="1"/>
          </p:cNvSpPr>
          <p:nvPr>
            <p:ph type="dt" sz="half" idx="10"/>
          </p:nvPr>
        </p:nvSpPr>
        <p:spPr/>
        <p:txBody>
          <a:bodyPr/>
          <a:lstStyle/>
          <a:p>
            <a:pPr>
              <a:defRPr/>
            </a:pPr>
            <a:fld id="{4F5A9B74-DB43-4395-AE8C-0E4D23E897A9}" type="datetime1">
              <a:rPr lang="en-US" smtClean="0"/>
              <a:t>3/13/2021</a:t>
            </a:fld>
            <a:endParaRPr lang="en-US"/>
          </a:p>
        </p:txBody>
      </p:sp>
      <p:sp>
        <p:nvSpPr>
          <p:cNvPr id="5" name="Footer Placeholder 4">
            <a:extLst>
              <a:ext uri="{FF2B5EF4-FFF2-40B4-BE49-F238E27FC236}">
                <a16:creationId xmlns:a16="http://schemas.microsoft.com/office/drawing/2014/main" id="{8D6E3DFA-00D9-4A04-803C-0429173A66BA}"/>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30F90ADA-4349-4F4B-B7D7-CC4C8F40454E}"/>
              </a:ext>
            </a:extLst>
          </p:cNvPr>
          <p:cNvSpPr>
            <a:spLocks noGrp="1"/>
          </p:cNvSpPr>
          <p:nvPr>
            <p:ph type="sldNum" sz="quarter" idx="12"/>
          </p:nvPr>
        </p:nvSpPr>
        <p:spPr/>
        <p:txBody>
          <a:bodyPr/>
          <a:lstStyle/>
          <a:p>
            <a:pPr>
              <a:defRPr/>
            </a:pPr>
            <a:fld id="{C6841BA3-BD6F-4AE1-969E-643E5E797AD4}" type="slidenum">
              <a:rPr lang="en-US" altLang="en-US" smtClean="0"/>
              <a:pPr>
                <a:defRPr/>
              </a:pPr>
              <a:t>31</a:t>
            </a:fld>
            <a:endParaRPr lang="en-US" altLang="en-US"/>
          </a:p>
        </p:txBody>
      </p:sp>
      <p:pic>
        <p:nvPicPr>
          <p:cNvPr id="11" name="Content Placeholder 10" descr="Graphical user interface, text, application, chat or text message&#10;&#10;Description automatically generated">
            <a:extLst>
              <a:ext uri="{FF2B5EF4-FFF2-40B4-BE49-F238E27FC236}">
                <a16:creationId xmlns:a16="http://schemas.microsoft.com/office/drawing/2014/main" id="{0834B822-366E-4CB8-A9D6-D452F73928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886" y="1746598"/>
            <a:ext cx="1878227" cy="4074798"/>
          </a:xfrm>
          <a:ln>
            <a:solidFill>
              <a:schemeClr val="tx1"/>
            </a:solidFill>
          </a:ln>
        </p:spPr>
      </p:pic>
      <p:pic>
        <p:nvPicPr>
          <p:cNvPr id="17" name="Picture 16">
            <a:extLst>
              <a:ext uri="{FF2B5EF4-FFF2-40B4-BE49-F238E27FC236}">
                <a16:creationId xmlns:a16="http://schemas.microsoft.com/office/drawing/2014/main" id="{96F5AECD-9A47-4F9A-A791-7D1F18E01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352673"/>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1D1F2F8-07E6-4DB9-A823-1045E7CCCBC3}"/>
              </a:ext>
            </a:extLst>
          </p:cNvPr>
          <p:cNvSpPr txBox="1"/>
          <p:nvPr/>
        </p:nvSpPr>
        <p:spPr>
          <a:xfrm>
            <a:off x="5562600" y="1746598"/>
            <a:ext cx="2362200" cy="2585323"/>
          </a:xfrm>
          <a:prstGeom prst="rect">
            <a:avLst/>
          </a:prstGeom>
          <a:noFill/>
          <a:ln>
            <a:solidFill>
              <a:schemeClr val="tx1"/>
            </a:solidFill>
          </a:ln>
        </p:spPr>
        <p:txBody>
          <a:bodyPr wrap="square" rtlCol="0">
            <a:spAutoFit/>
          </a:bodyPr>
          <a:lstStyle/>
          <a:p>
            <a:r>
              <a:rPr lang="en-US" dirty="0"/>
              <a:t>There are different rooms and clubs going on based on interest. You can search within your Activity feed. When you join a room, you’ll see everyone attending</a:t>
            </a:r>
          </a:p>
        </p:txBody>
      </p:sp>
      <p:sp>
        <p:nvSpPr>
          <p:cNvPr id="7" name="TextBox 6">
            <a:extLst>
              <a:ext uri="{FF2B5EF4-FFF2-40B4-BE49-F238E27FC236}">
                <a16:creationId xmlns:a16="http://schemas.microsoft.com/office/drawing/2014/main" id="{6F25D10D-5999-4CC8-AAC0-66797F215CD5}"/>
              </a:ext>
            </a:extLst>
          </p:cNvPr>
          <p:cNvSpPr txBox="1"/>
          <p:nvPr/>
        </p:nvSpPr>
        <p:spPr>
          <a:xfrm>
            <a:off x="5486400" y="5029200"/>
            <a:ext cx="3072714" cy="830997"/>
          </a:xfrm>
          <a:prstGeom prst="rect">
            <a:avLst/>
          </a:prstGeom>
          <a:noFill/>
          <a:ln>
            <a:solidFill>
              <a:schemeClr val="tx1"/>
            </a:solidFill>
          </a:ln>
        </p:spPr>
        <p:txBody>
          <a:bodyPr wrap="square" rtlCol="0">
            <a:spAutoFit/>
          </a:bodyPr>
          <a:lstStyle/>
          <a:p>
            <a:r>
              <a:rPr lang="en-US" sz="1600" dirty="0"/>
              <a:t>Within a room, you can raise your hand, add someone to the room or leave the room quietly</a:t>
            </a:r>
          </a:p>
        </p:txBody>
      </p:sp>
      <p:pic>
        <p:nvPicPr>
          <p:cNvPr id="15" name="Picture 14" descr="Graphical user interface, application&#10;&#10;Description automatically generated">
            <a:extLst>
              <a:ext uri="{FF2B5EF4-FFF2-40B4-BE49-F238E27FC236}">
                <a16:creationId xmlns:a16="http://schemas.microsoft.com/office/drawing/2014/main" id="{E320DC1A-D6C0-48B3-9AC1-8A2CD32D8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746598"/>
            <a:ext cx="1931789" cy="4191000"/>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3FBCEEB0-D57F-4B03-89C3-A3C5F20EEFF2}"/>
              </a:ext>
            </a:extLst>
          </p:cNvPr>
          <p:cNvCxnSpPr/>
          <p:nvPr/>
        </p:nvCxnSpPr>
        <p:spPr>
          <a:xfrm flipH="1">
            <a:off x="4648200" y="4800600"/>
            <a:ext cx="7620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772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45D1-E964-4AA7-B328-625768355937}"/>
              </a:ext>
            </a:extLst>
          </p:cNvPr>
          <p:cNvSpPr>
            <a:spLocks noGrp="1"/>
          </p:cNvSpPr>
          <p:nvPr>
            <p:ph type="title"/>
          </p:nvPr>
        </p:nvSpPr>
        <p:spPr/>
        <p:txBody>
          <a:bodyPr/>
          <a:lstStyle/>
          <a:p>
            <a:r>
              <a:rPr lang="en-US" dirty="0"/>
              <a:t>             More Clubhouse basics</a:t>
            </a:r>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8FACD47D-ABE4-402E-B9B9-8D664CDDED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1481427"/>
            <a:ext cx="2086186" cy="4525963"/>
          </a:xfrm>
          <a:ln>
            <a:solidFill>
              <a:schemeClr val="tx1"/>
            </a:solidFill>
          </a:ln>
        </p:spPr>
      </p:pic>
      <p:sp>
        <p:nvSpPr>
          <p:cNvPr id="4" name="Date Placeholder 3">
            <a:extLst>
              <a:ext uri="{FF2B5EF4-FFF2-40B4-BE49-F238E27FC236}">
                <a16:creationId xmlns:a16="http://schemas.microsoft.com/office/drawing/2014/main" id="{8A6CC482-A7A6-43E1-B346-DD7965D21BD4}"/>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0C306FD0-CC7C-44B1-BE87-5C62CE790F32}"/>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B922DE8A-9286-4BB8-888F-B971FA4CA4B2}"/>
              </a:ext>
            </a:extLst>
          </p:cNvPr>
          <p:cNvSpPr>
            <a:spLocks noGrp="1"/>
          </p:cNvSpPr>
          <p:nvPr>
            <p:ph type="sldNum" sz="quarter" idx="12"/>
          </p:nvPr>
        </p:nvSpPr>
        <p:spPr/>
        <p:txBody>
          <a:bodyPr/>
          <a:lstStyle/>
          <a:p>
            <a:pPr>
              <a:defRPr/>
            </a:pPr>
            <a:fld id="{C6841BA3-BD6F-4AE1-969E-643E5E797AD4}" type="slidenum">
              <a:rPr lang="en-US" altLang="en-US" smtClean="0"/>
              <a:pPr>
                <a:defRPr/>
              </a:pPr>
              <a:t>32</a:t>
            </a:fld>
            <a:endParaRPr lang="en-US" altLang="en-US"/>
          </a:p>
        </p:txBody>
      </p:sp>
      <p:pic>
        <p:nvPicPr>
          <p:cNvPr id="10" name="Picture 9" descr="Graphical user interface, application&#10;&#10;Description automatically generated">
            <a:extLst>
              <a:ext uri="{FF2B5EF4-FFF2-40B4-BE49-F238E27FC236}">
                <a16:creationId xmlns:a16="http://schemas.microsoft.com/office/drawing/2014/main" id="{37BEFFBF-9192-471C-9352-AFD8D3D1E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68450"/>
            <a:ext cx="1931789" cy="4191000"/>
          </a:xfrm>
          <a:prstGeom prst="rect">
            <a:avLst/>
          </a:prstGeom>
          <a:ln>
            <a:solidFill>
              <a:schemeClr val="tx1"/>
            </a:solidFill>
          </a:ln>
        </p:spPr>
      </p:pic>
      <p:pic>
        <p:nvPicPr>
          <p:cNvPr id="11" name="Picture 10">
            <a:extLst>
              <a:ext uri="{FF2B5EF4-FFF2-40B4-BE49-F238E27FC236}">
                <a16:creationId xmlns:a16="http://schemas.microsoft.com/office/drawing/2014/main" id="{13744380-9C5C-4F49-BBE5-37CC51128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92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A75A81-C3AB-4857-8F4A-798057D0A1E2}"/>
              </a:ext>
            </a:extLst>
          </p:cNvPr>
          <p:cNvSpPr txBox="1"/>
          <p:nvPr/>
        </p:nvSpPr>
        <p:spPr>
          <a:xfrm>
            <a:off x="3352800" y="1752600"/>
            <a:ext cx="2792613" cy="4247317"/>
          </a:xfrm>
          <a:prstGeom prst="rect">
            <a:avLst/>
          </a:prstGeom>
          <a:noFill/>
          <a:ln>
            <a:solidFill>
              <a:schemeClr val="tx1"/>
            </a:solidFill>
          </a:ln>
        </p:spPr>
        <p:txBody>
          <a:bodyPr wrap="square" rtlCol="0">
            <a:spAutoFit/>
          </a:bodyPr>
          <a:lstStyle/>
          <a:p>
            <a:r>
              <a:rPr lang="en-US" dirty="0"/>
              <a:t>On the left, select anyone in the room and see their Clubhouse profile which includes links to their LinkedIn profile, Twitter and Instagram handles.  When you’re muted, you’ll see the microphone w/line through it. The brown circle around someone means they’re speaking</a:t>
            </a:r>
          </a:p>
          <a:p>
            <a:endParaRPr lang="en-US" dirty="0"/>
          </a:p>
          <a:p>
            <a:r>
              <a:rPr lang="en-US" dirty="0"/>
              <a:t>On the right is how you’d be invited to the room (+)</a:t>
            </a:r>
          </a:p>
        </p:txBody>
      </p:sp>
      <p:cxnSp>
        <p:nvCxnSpPr>
          <p:cNvPr id="9" name="Straight Arrow Connector 8">
            <a:extLst>
              <a:ext uri="{FF2B5EF4-FFF2-40B4-BE49-F238E27FC236}">
                <a16:creationId xmlns:a16="http://schemas.microsoft.com/office/drawing/2014/main" id="{1AB9D420-4112-433E-8576-ADBAA3E5A443}"/>
              </a:ext>
            </a:extLst>
          </p:cNvPr>
          <p:cNvCxnSpPr/>
          <p:nvPr/>
        </p:nvCxnSpPr>
        <p:spPr>
          <a:xfrm flipH="1">
            <a:off x="2743201" y="1516063"/>
            <a:ext cx="609599" cy="1455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22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text, application, chat or text message&#10;&#10;Description automatically generated">
            <a:extLst>
              <a:ext uri="{FF2B5EF4-FFF2-40B4-BE49-F238E27FC236}">
                <a16:creationId xmlns:a16="http://schemas.microsoft.com/office/drawing/2014/main" id="{898348EF-AE18-47D1-9C38-233E575A71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986" y="1603856"/>
            <a:ext cx="6008988" cy="4422199"/>
          </a:xfrm>
          <a:ln>
            <a:solidFill>
              <a:schemeClr val="tx1"/>
            </a:solidFill>
          </a:ln>
        </p:spPr>
      </p:pic>
      <p:sp>
        <p:nvSpPr>
          <p:cNvPr id="4" name="Date Placeholder 3">
            <a:extLst>
              <a:ext uri="{FF2B5EF4-FFF2-40B4-BE49-F238E27FC236}">
                <a16:creationId xmlns:a16="http://schemas.microsoft.com/office/drawing/2014/main" id="{24D521D5-EAA5-4C0B-A5D6-15EE300F8C06}"/>
              </a:ext>
            </a:extLst>
          </p:cNvPr>
          <p:cNvSpPr>
            <a:spLocks noGrp="1"/>
          </p:cNvSpPr>
          <p:nvPr>
            <p:ph type="dt" sz="half" idx="10"/>
          </p:nvPr>
        </p:nvSpPr>
        <p:spPr/>
        <p:txBody>
          <a:bodyPr/>
          <a:lstStyle/>
          <a:p>
            <a:pPr>
              <a:defRPr/>
            </a:pPr>
            <a:fld id="{52794369-288C-419F-8C6D-3545FDC978FF}" type="datetime1">
              <a:rPr lang="en-US" smtClean="0"/>
              <a:t>3/13/2021</a:t>
            </a:fld>
            <a:endParaRPr lang="en-US"/>
          </a:p>
        </p:txBody>
      </p:sp>
      <p:sp>
        <p:nvSpPr>
          <p:cNvPr id="5" name="Footer Placeholder 4">
            <a:extLst>
              <a:ext uri="{FF2B5EF4-FFF2-40B4-BE49-F238E27FC236}">
                <a16:creationId xmlns:a16="http://schemas.microsoft.com/office/drawing/2014/main" id="{DC3B2E39-5157-4409-83A7-E82EA639550F}"/>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F4CACDC8-97D3-4CA4-A018-9ED2FE73A39A}"/>
              </a:ext>
            </a:extLst>
          </p:cNvPr>
          <p:cNvSpPr>
            <a:spLocks noGrp="1"/>
          </p:cNvSpPr>
          <p:nvPr>
            <p:ph type="sldNum" sz="quarter" idx="12"/>
          </p:nvPr>
        </p:nvSpPr>
        <p:spPr/>
        <p:txBody>
          <a:bodyPr/>
          <a:lstStyle/>
          <a:p>
            <a:pPr>
              <a:defRPr/>
            </a:pPr>
            <a:fld id="{C6841BA3-BD6F-4AE1-969E-643E5E797AD4}" type="slidenum">
              <a:rPr lang="en-US" altLang="en-US" smtClean="0"/>
              <a:pPr>
                <a:defRPr/>
              </a:pPr>
              <a:t>33</a:t>
            </a:fld>
            <a:endParaRPr lang="en-US" altLang="en-US"/>
          </a:p>
        </p:txBody>
      </p:sp>
      <p:pic>
        <p:nvPicPr>
          <p:cNvPr id="7" name="Picture 6">
            <a:extLst>
              <a:ext uri="{FF2B5EF4-FFF2-40B4-BE49-F238E27FC236}">
                <a16:creationId xmlns:a16="http://schemas.microsoft.com/office/drawing/2014/main" id="{D72D8EDF-34BA-4C08-8099-97C35685D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86" y="357530"/>
            <a:ext cx="1714500" cy="102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106A3BE-C612-4C46-B1A0-0BA4805E1D7B}"/>
              </a:ext>
            </a:extLst>
          </p:cNvPr>
          <p:cNvSpPr txBox="1"/>
          <p:nvPr/>
        </p:nvSpPr>
        <p:spPr>
          <a:xfrm>
            <a:off x="6781800" y="1828800"/>
            <a:ext cx="1898822" cy="2862322"/>
          </a:xfrm>
          <a:prstGeom prst="rect">
            <a:avLst/>
          </a:prstGeom>
          <a:noFill/>
          <a:ln>
            <a:solidFill>
              <a:schemeClr val="tx1"/>
            </a:solidFill>
          </a:ln>
        </p:spPr>
        <p:txBody>
          <a:bodyPr wrap="square" rtlCol="0">
            <a:spAutoFit/>
          </a:bodyPr>
          <a:lstStyle/>
          <a:p>
            <a:r>
              <a:rPr lang="en-US" dirty="0"/>
              <a:t>We’ve been creating a  LinkedIn event with a link to Clubhouse.  Even if you’re not on Clubhouse, connect with attendees  </a:t>
            </a:r>
          </a:p>
        </p:txBody>
      </p:sp>
      <p:cxnSp>
        <p:nvCxnSpPr>
          <p:cNvPr id="12" name="Straight Arrow Connector 11">
            <a:extLst>
              <a:ext uri="{FF2B5EF4-FFF2-40B4-BE49-F238E27FC236}">
                <a16:creationId xmlns:a16="http://schemas.microsoft.com/office/drawing/2014/main" id="{0D883769-D9F7-4CC5-9F7B-4DF5F4FA3DA3}"/>
              </a:ext>
            </a:extLst>
          </p:cNvPr>
          <p:cNvCxnSpPr/>
          <p:nvPr/>
        </p:nvCxnSpPr>
        <p:spPr>
          <a:xfrm flipH="1">
            <a:off x="3810000" y="3029129"/>
            <a:ext cx="3581400" cy="2000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0CBD5FD-0D0C-48D1-A942-ED2DE7E67B4C}"/>
              </a:ext>
            </a:extLst>
          </p:cNvPr>
          <p:cNvSpPr>
            <a:spLocks noGrp="1"/>
          </p:cNvSpPr>
          <p:nvPr>
            <p:ph type="title"/>
          </p:nvPr>
        </p:nvSpPr>
        <p:spPr/>
        <p:txBody>
          <a:bodyPr/>
          <a:lstStyle/>
          <a:p>
            <a:r>
              <a:rPr lang="en-US" dirty="0"/>
              <a:t>           Clubhouse and LinkedIn</a:t>
            </a:r>
          </a:p>
        </p:txBody>
      </p:sp>
    </p:spTree>
    <p:extLst>
      <p:ext uri="{BB962C8B-B14F-4D97-AF65-F5344CB8AC3E}">
        <p14:creationId xmlns:p14="http://schemas.microsoft.com/office/powerpoint/2010/main" val="3693249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9BDB-2A70-49D8-B206-0101C679C909}"/>
              </a:ext>
            </a:extLst>
          </p:cNvPr>
          <p:cNvSpPr>
            <a:spLocks noGrp="1"/>
          </p:cNvSpPr>
          <p:nvPr>
            <p:ph type="title"/>
          </p:nvPr>
        </p:nvSpPr>
        <p:spPr/>
        <p:txBody>
          <a:bodyPr/>
          <a:lstStyle/>
          <a:p>
            <a:r>
              <a:rPr lang="en-US" dirty="0"/>
              <a:t>               Why join Clubhouse?</a:t>
            </a:r>
          </a:p>
        </p:txBody>
      </p:sp>
      <p:sp>
        <p:nvSpPr>
          <p:cNvPr id="3" name="Content Placeholder 2">
            <a:extLst>
              <a:ext uri="{FF2B5EF4-FFF2-40B4-BE49-F238E27FC236}">
                <a16:creationId xmlns:a16="http://schemas.microsoft.com/office/drawing/2014/main" id="{2FC09C93-23D8-4EB7-B429-B858F09C9F80}"/>
              </a:ext>
            </a:extLst>
          </p:cNvPr>
          <p:cNvSpPr>
            <a:spLocks noGrp="1"/>
          </p:cNvSpPr>
          <p:nvPr>
            <p:ph idx="1"/>
          </p:nvPr>
        </p:nvSpPr>
        <p:spPr>
          <a:ln>
            <a:solidFill>
              <a:schemeClr val="tx1"/>
            </a:solidFill>
          </a:ln>
        </p:spPr>
        <p:txBody>
          <a:bodyPr/>
          <a:lstStyle/>
          <a:p>
            <a:r>
              <a:rPr lang="en-US" dirty="0"/>
              <a:t>Access to topics and speakers</a:t>
            </a:r>
          </a:p>
          <a:p>
            <a:r>
              <a:rPr lang="en-US" dirty="0"/>
              <a:t>Relationship building</a:t>
            </a:r>
          </a:p>
          <a:p>
            <a:r>
              <a:rPr lang="en-US" dirty="0"/>
              <a:t>Knowing how to use it will make you an SME (Subject Matter Expert)</a:t>
            </a:r>
          </a:p>
          <a:p>
            <a:r>
              <a:rPr lang="en-US" dirty="0"/>
              <a:t>It’ll be open to anyone </a:t>
            </a:r>
          </a:p>
          <a:p>
            <a:r>
              <a:rPr lang="en-US" dirty="0"/>
              <a:t>There are rooms and clubs where recruiters and job seekers make real time connections</a:t>
            </a:r>
          </a:p>
        </p:txBody>
      </p:sp>
      <p:sp>
        <p:nvSpPr>
          <p:cNvPr id="4" name="Date Placeholder 3">
            <a:extLst>
              <a:ext uri="{FF2B5EF4-FFF2-40B4-BE49-F238E27FC236}">
                <a16:creationId xmlns:a16="http://schemas.microsoft.com/office/drawing/2014/main" id="{2F8EBDDE-2694-4934-A00E-67935D4AAEDA}"/>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0DB9D372-3BCC-4E81-9934-0B802C245596}"/>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0C061F0F-3C71-4104-BB5E-DF4767C11720}"/>
              </a:ext>
            </a:extLst>
          </p:cNvPr>
          <p:cNvSpPr>
            <a:spLocks noGrp="1"/>
          </p:cNvSpPr>
          <p:nvPr>
            <p:ph type="sldNum" sz="quarter" idx="12"/>
          </p:nvPr>
        </p:nvSpPr>
        <p:spPr/>
        <p:txBody>
          <a:bodyPr/>
          <a:lstStyle/>
          <a:p>
            <a:pPr>
              <a:defRPr/>
            </a:pPr>
            <a:fld id="{C6841BA3-BD6F-4AE1-969E-643E5E797AD4}" type="slidenum">
              <a:rPr lang="en-US" altLang="en-US" smtClean="0"/>
              <a:pPr>
                <a:defRPr/>
              </a:pPr>
              <a:t>34</a:t>
            </a:fld>
            <a:endParaRPr lang="en-US" altLang="en-US"/>
          </a:p>
        </p:txBody>
      </p:sp>
      <p:pic>
        <p:nvPicPr>
          <p:cNvPr id="7" name="Picture 2">
            <a:extLst>
              <a:ext uri="{FF2B5EF4-FFF2-40B4-BE49-F238E27FC236}">
                <a16:creationId xmlns:a16="http://schemas.microsoft.com/office/drawing/2014/main" id="{18B42AB1-6310-497F-BF25-9664900B5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907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536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36ED-FE32-40BD-B92B-F400CD1BFC50}"/>
              </a:ext>
            </a:extLst>
          </p:cNvPr>
          <p:cNvSpPr>
            <a:spLocks noGrp="1"/>
          </p:cNvSpPr>
          <p:nvPr>
            <p:ph type="title"/>
          </p:nvPr>
        </p:nvSpPr>
        <p:spPr/>
        <p:txBody>
          <a:bodyPr/>
          <a:lstStyle/>
          <a:p>
            <a:r>
              <a:rPr lang="en-US" dirty="0"/>
              <a:t>      Jargon</a:t>
            </a:r>
          </a:p>
        </p:txBody>
      </p:sp>
      <p:sp>
        <p:nvSpPr>
          <p:cNvPr id="3" name="Content Placeholder 2">
            <a:extLst>
              <a:ext uri="{FF2B5EF4-FFF2-40B4-BE49-F238E27FC236}">
                <a16:creationId xmlns:a16="http://schemas.microsoft.com/office/drawing/2014/main" id="{E77A0544-4518-425A-BF96-3E54AE71597B}"/>
              </a:ext>
            </a:extLst>
          </p:cNvPr>
          <p:cNvSpPr>
            <a:spLocks noGrp="1"/>
          </p:cNvSpPr>
          <p:nvPr>
            <p:ph idx="1"/>
          </p:nvPr>
        </p:nvSpPr>
        <p:spPr>
          <a:ln>
            <a:solidFill>
              <a:schemeClr val="tx1"/>
            </a:solidFill>
          </a:ln>
        </p:spPr>
        <p:txBody>
          <a:bodyPr/>
          <a:lstStyle/>
          <a:p>
            <a:r>
              <a:rPr lang="en-US" dirty="0"/>
              <a:t>CH is Clubhouse and MODs are moderators of rooms</a:t>
            </a:r>
          </a:p>
          <a:p>
            <a:r>
              <a:rPr lang="en-US" dirty="0"/>
              <a:t>Newbies have party hats</a:t>
            </a:r>
          </a:p>
          <a:p>
            <a:r>
              <a:rPr lang="en-US" dirty="0"/>
              <a:t>Room moderators set their own room rules  along basic guidelines</a:t>
            </a:r>
          </a:p>
          <a:p>
            <a:r>
              <a:rPr lang="en-US" dirty="0"/>
              <a:t>RTR (Reset the room)</a:t>
            </a:r>
          </a:p>
          <a:p>
            <a:r>
              <a:rPr lang="en-US" dirty="0"/>
              <a:t>PTR (Pull to refresh)</a:t>
            </a:r>
          </a:p>
          <a:p>
            <a:r>
              <a:rPr lang="en-US" dirty="0">
                <a:hlinkClick r:id="rId2"/>
              </a:rPr>
              <a:t>Clubhouse best practices</a:t>
            </a:r>
            <a:endParaRPr lang="en-US" dirty="0"/>
          </a:p>
        </p:txBody>
      </p:sp>
      <p:sp>
        <p:nvSpPr>
          <p:cNvPr id="4" name="Date Placeholder 3">
            <a:extLst>
              <a:ext uri="{FF2B5EF4-FFF2-40B4-BE49-F238E27FC236}">
                <a16:creationId xmlns:a16="http://schemas.microsoft.com/office/drawing/2014/main" id="{644A0410-2E12-40EE-ACF7-E82995572B2A}"/>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DD91D6A0-5998-4B49-A94E-687603D2FEE5}"/>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848B2B1C-B095-45D0-B669-E1E433D58C32}"/>
              </a:ext>
            </a:extLst>
          </p:cNvPr>
          <p:cNvSpPr>
            <a:spLocks noGrp="1"/>
          </p:cNvSpPr>
          <p:nvPr>
            <p:ph type="sldNum" sz="quarter" idx="12"/>
          </p:nvPr>
        </p:nvSpPr>
        <p:spPr/>
        <p:txBody>
          <a:bodyPr/>
          <a:lstStyle/>
          <a:p>
            <a:pPr>
              <a:defRPr/>
            </a:pPr>
            <a:fld id="{C6841BA3-BD6F-4AE1-969E-643E5E797AD4}" type="slidenum">
              <a:rPr lang="en-US" altLang="en-US" smtClean="0"/>
              <a:pPr>
                <a:defRPr/>
              </a:pPr>
              <a:t>35</a:t>
            </a:fld>
            <a:endParaRPr lang="en-US" altLang="en-US"/>
          </a:p>
        </p:txBody>
      </p:sp>
      <p:pic>
        <p:nvPicPr>
          <p:cNvPr id="7" name="Picture 2">
            <a:extLst>
              <a:ext uri="{FF2B5EF4-FFF2-40B4-BE49-F238E27FC236}">
                <a16:creationId xmlns:a16="http://schemas.microsoft.com/office/drawing/2014/main" id="{30E85146-9D3D-415D-A639-DA71E2CBA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907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997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F8E0-CA58-45D0-8F69-56BEED9E2CAB}"/>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EC1B6595-5598-4EFE-9BFC-E99629E40B7B}"/>
              </a:ext>
            </a:extLst>
          </p:cNvPr>
          <p:cNvSpPr>
            <a:spLocks noGrp="1"/>
          </p:cNvSpPr>
          <p:nvPr>
            <p:ph idx="1"/>
          </p:nvPr>
        </p:nvSpPr>
        <p:spPr>
          <a:xfrm>
            <a:off x="533400" y="1493796"/>
            <a:ext cx="8229600" cy="4525963"/>
          </a:xfrm>
          <a:ln>
            <a:solidFill>
              <a:schemeClr val="tx1"/>
            </a:solidFill>
          </a:ln>
        </p:spPr>
        <p:txBody>
          <a:bodyPr/>
          <a:lstStyle/>
          <a:p>
            <a:r>
              <a:rPr lang="en-US" sz="2800" b="0" i="0" dirty="0">
                <a:effectLst/>
              </a:rPr>
              <a:t>Anyone can ask a question by coming to the Clubhouse 'stage' (the area above 'Followed by the Speakers)</a:t>
            </a:r>
          </a:p>
          <a:p>
            <a:r>
              <a:rPr lang="en-US" sz="2800" b="0" i="0" dirty="0">
                <a:effectLst/>
              </a:rPr>
              <a:t>The green circle shows the Room moderators</a:t>
            </a:r>
          </a:p>
          <a:p>
            <a:r>
              <a:rPr lang="en-US" sz="2800" b="0" i="0" dirty="0">
                <a:effectLst/>
              </a:rPr>
              <a:t>If you select the 'hand' icon, you'll be brought to the stage – not all rooms have this option</a:t>
            </a:r>
          </a:p>
          <a:p>
            <a:r>
              <a:rPr lang="en-US" sz="2800" dirty="0"/>
              <a:t>If you moderate a room, you can invite others to the stage and return them to the audience</a:t>
            </a:r>
          </a:p>
        </p:txBody>
      </p:sp>
      <p:sp>
        <p:nvSpPr>
          <p:cNvPr id="4" name="Date Placeholder 3">
            <a:extLst>
              <a:ext uri="{FF2B5EF4-FFF2-40B4-BE49-F238E27FC236}">
                <a16:creationId xmlns:a16="http://schemas.microsoft.com/office/drawing/2014/main" id="{BD57F5F8-8527-4181-A69B-D92F66C357C3}"/>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15D5AC4F-8F8D-44C2-8559-CE8FC75200E5}"/>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AF626813-939F-4D4F-9097-987E4CE41F4A}"/>
              </a:ext>
            </a:extLst>
          </p:cNvPr>
          <p:cNvSpPr>
            <a:spLocks noGrp="1"/>
          </p:cNvSpPr>
          <p:nvPr>
            <p:ph type="sldNum" sz="quarter" idx="12"/>
          </p:nvPr>
        </p:nvSpPr>
        <p:spPr/>
        <p:txBody>
          <a:bodyPr/>
          <a:lstStyle/>
          <a:p>
            <a:pPr>
              <a:defRPr/>
            </a:pPr>
            <a:fld id="{C6841BA3-BD6F-4AE1-969E-643E5E797AD4}" type="slidenum">
              <a:rPr lang="en-US" altLang="en-US" smtClean="0"/>
              <a:pPr>
                <a:defRPr/>
              </a:pPr>
              <a:t>36</a:t>
            </a:fld>
            <a:endParaRPr lang="en-US" altLang="en-US"/>
          </a:p>
        </p:txBody>
      </p:sp>
      <p:pic>
        <p:nvPicPr>
          <p:cNvPr id="7" name="Picture 2">
            <a:extLst>
              <a:ext uri="{FF2B5EF4-FFF2-40B4-BE49-F238E27FC236}">
                <a16:creationId xmlns:a16="http://schemas.microsoft.com/office/drawing/2014/main" id="{1136F69F-DC85-4B48-B29E-91454EF6E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907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048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D062-69CE-428B-A176-D87B0F4C4C19}"/>
              </a:ext>
            </a:extLst>
          </p:cNvPr>
          <p:cNvSpPr>
            <a:spLocks noGrp="1"/>
          </p:cNvSpPr>
          <p:nvPr>
            <p:ph type="title"/>
          </p:nvPr>
        </p:nvSpPr>
        <p:spPr/>
        <p:txBody>
          <a:bodyPr/>
          <a:lstStyle/>
          <a:p>
            <a:r>
              <a:rPr lang="en-US" dirty="0"/>
              <a:t>           Use</a:t>
            </a:r>
            <a:r>
              <a:rPr lang="en-US" sz="4000" dirty="0"/>
              <a:t> LinkedIn and now Clubhouse </a:t>
            </a:r>
          </a:p>
        </p:txBody>
      </p:sp>
      <p:sp>
        <p:nvSpPr>
          <p:cNvPr id="3" name="Content Placeholder 2">
            <a:extLst>
              <a:ext uri="{FF2B5EF4-FFF2-40B4-BE49-F238E27FC236}">
                <a16:creationId xmlns:a16="http://schemas.microsoft.com/office/drawing/2014/main" id="{3CC9E9FE-0DE8-4A71-830A-D5CDF0048601}"/>
              </a:ext>
            </a:extLst>
          </p:cNvPr>
          <p:cNvSpPr>
            <a:spLocks noGrp="1"/>
          </p:cNvSpPr>
          <p:nvPr>
            <p:ph idx="1"/>
          </p:nvPr>
        </p:nvSpPr>
        <p:spPr>
          <a:ln>
            <a:solidFill>
              <a:schemeClr val="tx1"/>
            </a:solidFill>
          </a:ln>
        </p:spPr>
        <p:txBody>
          <a:bodyPr/>
          <a:lstStyle/>
          <a:p>
            <a:r>
              <a:rPr lang="en-US" sz="2800" dirty="0"/>
              <a:t>To….</a:t>
            </a:r>
          </a:p>
          <a:p>
            <a:r>
              <a:rPr lang="en-US" sz="2800" dirty="0"/>
              <a:t>Connecting with like-minded individuals and </a:t>
            </a:r>
            <a:r>
              <a:rPr lang="en-US" sz="2800" i="1" dirty="0"/>
              <a:t>non like-minded individuals</a:t>
            </a:r>
          </a:p>
          <a:p>
            <a:r>
              <a:rPr lang="en-US" sz="2800" dirty="0"/>
              <a:t>Commenting on other’s posts (LinkedIn)</a:t>
            </a:r>
          </a:p>
          <a:p>
            <a:r>
              <a:rPr lang="en-US" sz="2800" dirty="0"/>
              <a:t>Mention you met on Clubhouse and in which room</a:t>
            </a:r>
          </a:p>
          <a:p>
            <a:r>
              <a:rPr lang="en-US" sz="2800" dirty="0"/>
              <a:t>Schedule follow-up meetings after connecting</a:t>
            </a:r>
          </a:p>
          <a:p>
            <a:r>
              <a:rPr lang="en-US" sz="2800" dirty="0"/>
              <a:t>Asking for advice and help – a very under-utilized tool and great on Clubhouse. </a:t>
            </a:r>
          </a:p>
          <a:p>
            <a:endParaRPr lang="en-US" dirty="0"/>
          </a:p>
        </p:txBody>
      </p:sp>
      <p:sp>
        <p:nvSpPr>
          <p:cNvPr id="4" name="Date Placeholder 3">
            <a:extLst>
              <a:ext uri="{FF2B5EF4-FFF2-40B4-BE49-F238E27FC236}">
                <a16:creationId xmlns:a16="http://schemas.microsoft.com/office/drawing/2014/main" id="{2E9762A0-092D-46BC-8C01-3BF79962A37B}"/>
              </a:ext>
            </a:extLst>
          </p:cNvPr>
          <p:cNvSpPr>
            <a:spLocks noGrp="1"/>
          </p:cNvSpPr>
          <p:nvPr>
            <p:ph type="dt" sz="half" idx="10"/>
          </p:nvPr>
        </p:nvSpPr>
        <p:spPr/>
        <p:txBody>
          <a:bodyPr/>
          <a:lstStyle/>
          <a:p>
            <a:pPr>
              <a:defRPr/>
            </a:pPr>
            <a:fld id="{98187642-9BFD-40C9-83BE-0B9CCC14276E}" type="datetime1">
              <a:rPr lang="en-US" smtClean="0"/>
              <a:t>3/13/2021</a:t>
            </a:fld>
            <a:endParaRPr lang="en-US"/>
          </a:p>
        </p:txBody>
      </p:sp>
      <p:sp>
        <p:nvSpPr>
          <p:cNvPr id="5" name="Footer Placeholder 4">
            <a:extLst>
              <a:ext uri="{FF2B5EF4-FFF2-40B4-BE49-F238E27FC236}">
                <a16:creationId xmlns:a16="http://schemas.microsoft.com/office/drawing/2014/main" id="{D0920338-2211-4DAD-AF8A-1441D1798AC6}"/>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8950FE70-7EE4-4ABF-A803-CCB2403D8569}"/>
              </a:ext>
            </a:extLst>
          </p:cNvPr>
          <p:cNvSpPr>
            <a:spLocks noGrp="1"/>
          </p:cNvSpPr>
          <p:nvPr>
            <p:ph type="sldNum" sz="quarter" idx="12"/>
          </p:nvPr>
        </p:nvSpPr>
        <p:spPr/>
        <p:txBody>
          <a:bodyPr/>
          <a:lstStyle/>
          <a:p>
            <a:pPr>
              <a:defRPr/>
            </a:pPr>
            <a:fld id="{C6841BA3-BD6F-4AE1-969E-643E5E797AD4}" type="slidenum">
              <a:rPr lang="en-US" altLang="en-US" smtClean="0"/>
              <a:pPr>
                <a:defRPr/>
              </a:pPr>
              <a:t>37</a:t>
            </a:fld>
            <a:endParaRPr lang="en-US" altLang="en-US"/>
          </a:p>
        </p:txBody>
      </p:sp>
      <p:pic>
        <p:nvPicPr>
          <p:cNvPr id="7" name="Picture 2">
            <a:extLst>
              <a:ext uri="{FF2B5EF4-FFF2-40B4-BE49-F238E27FC236}">
                <a16:creationId xmlns:a16="http://schemas.microsoft.com/office/drawing/2014/main" id="{9B6563BE-456C-4142-9158-8EC1B527F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025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3727-475A-41A7-94F8-97074A138063}"/>
              </a:ext>
            </a:extLst>
          </p:cNvPr>
          <p:cNvSpPr>
            <a:spLocks noGrp="1"/>
          </p:cNvSpPr>
          <p:nvPr>
            <p:ph type="title"/>
          </p:nvPr>
        </p:nvSpPr>
        <p:spPr/>
        <p:txBody>
          <a:bodyPr/>
          <a:lstStyle/>
          <a:p>
            <a:r>
              <a:rPr lang="en-US" dirty="0"/>
              <a:t>            This is a taste of CH</a:t>
            </a:r>
          </a:p>
        </p:txBody>
      </p:sp>
      <p:sp>
        <p:nvSpPr>
          <p:cNvPr id="3" name="Content Placeholder 2">
            <a:extLst>
              <a:ext uri="{FF2B5EF4-FFF2-40B4-BE49-F238E27FC236}">
                <a16:creationId xmlns:a16="http://schemas.microsoft.com/office/drawing/2014/main" id="{EAEA07A0-2E7E-4C22-9745-7094CB55BDC8}"/>
              </a:ext>
            </a:extLst>
          </p:cNvPr>
          <p:cNvSpPr>
            <a:spLocks noGrp="1"/>
          </p:cNvSpPr>
          <p:nvPr>
            <p:ph idx="1"/>
          </p:nvPr>
        </p:nvSpPr>
        <p:spPr>
          <a:ln>
            <a:solidFill>
              <a:schemeClr val="tx1"/>
            </a:solidFill>
          </a:ln>
        </p:spPr>
        <p:txBody>
          <a:bodyPr/>
          <a:lstStyle/>
          <a:p>
            <a:pPr>
              <a:buFont typeface="Wingdings" panose="05000000000000000000" pitchFamily="2" charset="2"/>
              <a:buChar char="§"/>
            </a:pPr>
            <a:endParaRPr lang="en-US" sz="2400" b="0" i="0" u="none" strike="noStrike" dirty="0">
              <a:solidFill>
                <a:srgbClr val="FFFFFF"/>
              </a:solidFill>
              <a:effectLst/>
              <a:latin typeface="YouTube Noto"/>
              <a:hlinkClick r:id="rId2"/>
            </a:endParaRPr>
          </a:p>
          <a:p>
            <a:r>
              <a:rPr lang="en-US" sz="2400" dirty="0">
                <a:hlinkClick r:id="rId3"/>
              </a:rPr>
              <a:t>https://www.linkedin.com/posts/virginiafrancoresumewriter_jobsearch-linkedin-clubhouse-activity-6774383824064270336-vji3</a:t>
            </a:r>
            <a:r>
              <a:rPr lang="en-US" sz="2400" dirty="0"/>
              <a:t>   - Great article to read</a:t>
            </a:r>
          </a:p>
          <a:p>
            <a:endParaRPr lang="en-US" sz="2400" dirty="0">
              <a:hlinkClick r:id="rId4"/>
            </a:endParaRPr>
          </a:p>
          <a:p>
            <a:pPr>
              <a:buFont typeface="Wingdings" panose="05000000000000000000" pitchFamily="2" charset="2"/>
              <a:buChar char="§"/>
            </a:pPr>
            <a:r>
              <a:rPr lang="en-US" sz="2400" b="0" i="0" u="none" strike="noStrike" dirty="0">
                <a:solidFill>
                  <a:srgbClr val="FFFFFF"/>
                </a:solidFill>
                <a:effectLst/>
                <a:latin typeface="YouTube Noto"/>
                <a:hlinkClick r:id="rId2"/>
              </a:rPr>
              <a:t>https://youtu.be/_udxp39Tk68</a:t>
            </a:r>
            <a:r>
              <a:rPr lang="en-US" sz="2400" b="0" i="0" u="none" strike="noStrike" dirty="0">
                <a:solidFill>
                  <a:srgbClr val="FFFFFF"/>
                </a:solidFill>
                <a:effectLst/>
                <a:latin typeface="YouTube Noto"/>
              </a:rPr>
              <a:t>  -- ---------</a:t>
            </a:r>
            <a:r>
              <a:rPr lang="en-US" sz="2400" b="0" i="0" u="none" strike="noStrike" dirty="0" err="1">
                <a:solidFill>
                  <a:srgbClr val="FFFFFF"/>
                </a:solidFill>
                <a:effectLst/>
                <a:latin typeface="YouTube Noto"/>
              </a:rPr>
              <a:t>Vidh</a:t>
            </a:r>
            <a:endParaRPr lang="en-US" sz="2400" b="0" i="0" u="none" strike="noStrike" dirty="0">
              <a:solidFill>
                <a:srgbClr val="FFFFFF"/>
              </a:solidFill>
              <a:effectLst/>
              <a:latin typeface="YouTube Noto"/>
            </a:endParaRPr>
          </a:p>
          <a:p>
            <a:endParaRPr lang="en-US" sz="2400" dirty="0">
              <a:hlinkClick r:id="rId4"/>
            </a:endParaRPr>
          </a:p>
          <a:p>
            <a:r>
              <a:rPr lang="en-US" sz="2400" dirty="0">
                <a:hlinkClick r:id="rId4"/>
              </a:rPr>
              <a:t>https://www.linkedin.com/video/live/urn:li:ugcPost:6773988299720679424/</a:t>
            </a:r>
            <a:r>
              <a:rPr lang="en-US" sz="2400" dirty="0"/>
              <a:t>  - Our LinkedIn Live/Clubhouse test</a:t>
            </a:r>
          </a:p>
          <a:p>
            <a:endParaRPr lang="en-US" dirty="0"/>
          </a:p>
        </p:txBody>
      </p:sp>
      <p:sp>
        <p:nvSpPr>
          <p:cNvPr id="4" name="Date Placeholder 3">
            <a:extLst>
              <a:ext uri="{FF2B5EF4-FFF2-40B4-BE49-F238E27FC236}">
                <a16:creationId xmlns:a16="http://schemas.microsoft.com/office/drawing/2014/main" id="{A6437F01-F4D1-4974-8007-E446DF28FAB4}"/>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C970B5FA-A7A2-462A-AD8F-F973E1D25D82}"/>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B655D5C8-179E-4576-8E69-8A3C42820873}"/>
              </a:ext>
            </a:extLst>
          </p:cNvPr>
          <p:cNvSpPr>
            <a:spLocks noGrp="1"/>
          </p:cNvSpPr>
          <p:nvPr>
            <p:ph type="sldNum" sz="quarter" idx="12"/>
          </p:nvPr>
        </p:nvSpPr>
        <p:spPr/>
        <p:txBody>
          <a:bodyPr/>
          <a:lstStyle/>
          <a:p>
            <a:pPr>
              <a:defRPr/>
            </a:pPr>
            <a:fld id="{C6841BA3-BD6F-4AE1-969E-643E5E797AD4}" type="slidenum">
              <a:rPr lang="en-US" altLang="en-US" smtClean="0"/>
              <a:pPr>
                <a:defRPr/>
              </a:pPr>
              <a:t>38</a:t>
            </a:fld>
            <a:endParaRPr lang="en-US" altLang="en-US"/>
          </a:p>
        </p:txBody>
      </p:sp>
      <p:pic>
        <p:nvPicPr>
          <p:cNvPr id="7" name="Picture 2">
            <a:extLst>
              <a:ext uri="{FF2B5EF4-FFF2-40B4-BE49-F238E27FC236}">
                <a16:creationId xmlns:a16="http://schemas.microsoft.com/office/drawing/2014/main" id="{C3DA827C-1F14-4EE9-A999-95DB17B423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55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927F-3613-45C0-A56A-EA8824C8351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10B0B22-89E7-407C-8368-9AB66A8F7E01}"/>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9A86245D-E0ED-40D6-9E37-3F2EB34CC998}"/>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0562BBF8-DFE3-419E-BD62-070B0EF68E6D}"/>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89B88CF3-0779-4A75-9900-133DAD28E730}"/>
              </a:ext>
            </a:extLst>
          </p:cNvPr>
          <p:cNvSpPr>
            <a:spLocks noGrp="1"/>
          </p:cNvSpPr>
          <p:nvPr>
            <p:ph type="sldNum" sz="quarter" idx="12"/>
          </p:nvPr>
        </p:nvSpPr>
        <p:spPr/>
        <p:txBody>
          <a:bodyPr/>
          <a:lstStyle/>
          <a:p>
            <a:pPr>
              <a:defRPr/>
            </a:pPr>
            <a:fld id="{C6841BA3-BD6F-4AE1-969E-643E5E797AD4}" type="slidenum">
              <a:rPr lang="en-US" altLang="en-US" smtClean="0"/>
              <a:pPr>
                <a:defRPr/>
              </a:pPr>
              <a:t>39</a:t>
            </a:fld>
            <a:endParaRPr lang="en-US" altLang="en-US"/>
          </a:p>
        </p:txBody>
      </p:sp>
      <p:pic>
        <p:nvPicPr>
          <p:cNvPr id="7" name="Picture 2">
            <a:extLst>
              <a:ext uri="{FF2B5EF4-FFF2-40B4-BE49-F238E27FC236}">
                <a16:creationId xmlns:a16="http://schemas.microsoft.com/office/drawing/2014/main" id="{0A589AC3-FFB3-495B-B919-253582D48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60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5710-4013-48E7-BB35-62A54A8F4304}"/>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E10D7337-B5A6-435A-BAF6-A36A6DB61DCA}"/>
              </a:ext>
            </a:extLst>
          </p:cNvPr>
          <p:cNvSpPr>
            <a:spLocks noGrp="1"/>
          </p:cNvSpPr>
          <p:nvPr>
            <p:ph idx="1"/>
          </p:nvPr>
        </p:nvSpPr>
        <p:spPr>
          <a:ln>
            <a:solidFill>
              <a:schemeClr val="tx1"/>
            </a:solidFill>
          </a:ln>
        </p:spPr>
        <p:txBody>
          <a:bodyPr/>
          <a:lstStyle/>
          <a:p>
            <a:r>
              <a:rPr lang="en-US" dirty="0"/>
              <a:t>Part 1 – LinkedIn review</a:t>
            </a:r>
          </a:p>
          <a:p>
            <a:r>
              <a:rPr lang="en-US" dirty="0"/>
              <a:t>Part 2 – Clubhouse</a:t>
            </a:r>
          </a:p>
          <a:p>
            <a:r>
              <a:rPr lang="en-US" dirty="0"/>
              <a:t>Part 3 -  Putting it all together</a:t>
            </a:r>
          </a:p>
          <a:p>
            <a:endParaRPr lang="en-US" dirty="0"/>
          </a:p>
          <a:p>
            <a:r>
              <a:rPr lang="en-US" dirty="0"/>
              <a:t>There’ll be breaks for Q/A along the way</a:t>
            </a:r>
          </a:p>
        </p:txBody>
      </p:sp>
      <p:sp>
        <p:nvSpPr>
          <p:cNvPr id="4" name="Date Placeholder 3">
            <a:extLst>
              <a:ext uri="{FF2B5EF4-FFF2-40B4-BE49-F238E27FC236}">
                <a16:creationId xmlns:a16="http://schemas.microsoft.com/office/drawing/2014/main" id="{6D883841-3C0C-4500-AA76-18988123D48C}"/>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42CAF987-B65D-44A2-AF1D-D2FFFCED0523}"/>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4E9F6B09-1304-4B0F-90BA-3A921F698CC0}"/>
              </a:ext>
            </a:extLst>
          </p:cNvPr>
          <p:cNvSpPr>
            <a:spLocks noGrp="1"/>
          </p:cNvSpPr>
          <p:nvPr>
            <p:ph type="sldNum" sz="quarter" idx="12"/>
          </p:nvPr>
        </p:nvSpPr>
        <p:spPr/>
        <p:txBody>
          <a:bodyPr/>
          <a:lstStyle/>
          <a:p>
            <a:pPr>
              <a:defRPr/>
            </a:pPr>
            <a:fld id="{C6841BA3-BD6F-4AE1-969E-643E5E797AD4}" type="slidenum">
              <a:rPr lang="en-US" altLang="en-US" smtClean="0"/>
              <a:pPr>
                <a:defRPr/>
              </a:pPr>
              <a:t>4</a:t>
            </a:fld>
            <a:endParaRPr lang="en-US" altLang="en-US"/>
          </a:p>
        </p:txBody>
      </p:sp>
      <p:pic>
        <p:nvPicPr>
          <p:cNvPr id="7" name="Picture 2">
            <a:extLst>
              <a:ext uri="{FF2B5EF4-FFF2-40B4-BE49-F238E27FC236}">
                <a16:creationId xmlns:a16="http://schemas.microsoft.com/office/drawing/2014/main" id="{09A82041-5FA3-4BE6-B0A8-6C9A6A045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856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BDC5-9D97-4C95-9B7F-43DEEF733CB8}"/>
              </a:ext>
            </a:extLst>
          </p:cNvPr>
          <p:cNvSpPr>
            <a:spLocks noGrp="1"/>
          </p:cNvSpPr>
          <p:nvPr>
            <p:ph type="title"/>
          </p:nvPr>
        </p:nvSpPr>
        <p:spPr/>
        <p:txBody>
          <a:bodyPr/>
          <a:lstStyle/>
          <a:p>
            <a:r>
              <a:rPr lang="en-US" dirty="0"/>
              <a:t>      New considerations</a:t>
            </a:r>
          </a:p>
        </p:txBody>
      </p:sp>
      <p:sp>
        <p:nvSpPr>
          <p:cNvPr id="3" name="Content Placeholder 2">
            <a:extLst>
              <a:ext uri="{FF2B5EF4-FFF2-40B4-BE49-F238E27FC236}">
                <a16:creationId xmlns:a16="http://schemas.microsoft.com/office/drawing/2014/main" id="{232AFE13-BA4D-4871-A6AB-1EECD481D493}"/>
              </a:ext>
            </a:extLst>
          </p:cNvPr>
          <p:cNvSpPr>
            <a:spLocks noGrp="1"/>
          </p:cNvSpPr>
          <p:nvPr>
            <p:ph idx="1"/>
          </p:nvPr>
        </p:nvSpPr>
        <p:spPr>
          <a:ln>
            <a:solidFill>
              <a:schemeClr val="tx1"/>
            </a:solidFill>
          </a:ln>
        </p:spPr>
        <p:txBody>
          <a:bodyPr/>
          <a:lstStyle/>
          <a:p>
            <a:r>
              <a:rPr lang="en-US" sz="2800" dirty="0"/>
              <a:t>Post longevity remains more important than 1</a:t>
            </a:r>
            <a:r>
              <a:rPr lang="en-US" sz="2800" baseline="30000" dirty="0"/>
              <a:t>st</a:t>
            </a:r>
            <a:r>
              <a:rPr lang="en-US" sz="2800" dirty="0"/>
              <a:t> hour of post views and comments</a:t>
            </a:r>
          </a:p>
          <a:p>
            <a:r>
              <a:rPr lang="en-US" sz="2800" dirty="0"/>
              <a:t>Ensure most of your posts will be relevant up to a week after you create them</a:t>
            </a:r>
          </a:p>
          <a:p>
            <a:r>
              <a:rPr lang="en-US" sz="2800" dirty="0"/>
              <a:t>Minimize tagging with ‘@’ </a:t>
            </a:r>
          </a:p>
          <a:p>
            <a:r>
              <a:rPr lang="en-US" sz="2800" dirty="0"/>
              <a:t>3 to 9 ‘#’ hashtags – we’re putting together a directory of the top ones to use </a:t>
            </a:r>
          </a:p>
          <a:p>
            <a:r>
              <a:rPr lang="en-US" sz="2800" dirty="0"/>
              <a:t>These changes are mainly due to PODs and ‘bots’</a:t>
            </a:r>
          </a:p>
        </p:txBody>
      </p:sp>
      <p:sp>
        <p:nvSpPr>
          <p:cNvPr id="4" name="Date Placeholder 3">
            <a:extLst>
              <a:ext uri="{FF2B5EF4-FFF2-40B4-BE49-F238E27FC236}">
                <a16:creationId xmlns:a16="http://schemas.microsoft.com/office/drawing/2014/main" id="{093B7AF9-F057-4CAD-958F-1B98DEE34752}"/>
              </a:ext>
            </a:extLst>
          </p:cNvPr>
          <p:cNvSpPr>
            <a:spLocks noGrp="1"/>
          </p:cNvSpPr>
          <p:nvPr>
            <p:ph type="dt" sz="half" idx="10"/>
          </p:nvPr>
        </p:nvSpPr>
        <p:spPr/>
        <p:txBody>
          <a:bodyPr/>
          <a:lstStyle/>
          <a:p>
            <a:pPr>
              <a:defRPr/>
            </a:pPr>
            <a:fld id="{993FB5C8-26E0-4F30-B5CB-DC054F05F51F}" type="datetime1">
              <a:rPr lang="en-US" smtClean="0"/>
              <a:t>3/13/2021</a:t>
            </a:fld>
            <a:endParaRPr lang="en-US"/>
          </a:p>
        </p:txBody>
      </p:sp>
      <p:sp>
        <p:nvSpPr>
          <p:cNvPr id="5" name="Footer Placeholder 4">
            <a:extLst>
              <a:ext uri="{FF2B5EF4-FFF2-40B4-BE49-F238E27FC236}">
                <a16:creationId xmlns:a16="http://schemas.microsoft.com/office/drawing/2014/main" id="{225EE1FF-DBF0-4CFB-ADE4-2BE4CD5C3BB2}"/>
              </a:ext>
            </a:extLst>
          </p:cNvPr>
          <p:cNvSpPr>
            <a:spLocks noGrp="1"/>
          </p:cNvSpPr>
          <p:nvPr>
            <p:ph type="ftr" sz="quarter" idx="11"/>
          </p:nvPr>
        </p:nvSpPr>
        <p:spPr/>
        <p:txBody>
          <a:bodyPr/>
          <a:lstStyle/>
          <a:p>
            <a:pPr>
              <a:defRPr/>
            </a:pPr>
            <a:r>
              <a:rPr lang="en-US"/>
              <a:t>LinkedIn 2020 </a:t>
            </a:r>
          </a:p>
        </p:txBody>
      </p:sp>
      <p:sp>
        <p:nvSpPr>
          <p:cNvPr id="6" name="Slide Number Placeholder 5">
            <a:extLst>
              <a:ext uri="{FF2B5EF4-FFF2-40B4-BE49-F238E27FC236}">
                <a16:creationId xmlns:a16="http://schemas.microsoft.com/office/drawing/2014/main" id="{9516D4D5-35BC-432F-930A-B67C24582ABC}"/>
              </a:ext>
            </a:extLst>
          </p:cNvPr>
          <p:cNvSpPr>
            <a:spLocks noGrp="1"/>
          </p:cNvSpPr>
          <p:nvPr>
            <p:ph type="sldNum" sz="quarter" idx="12"/>
          </p:nvPr>
        </p:nvSpPr>
        <p:spPr/>
        <p:txBody>
          <a:bodyPr/>
          <a:lstStyle/>
          <a:p>
            <a:pPr>
              <a:defRPr/>
            </a:pPr>
            <a:fld id="{C6841BA3-BD6F-4AE1-969E-643E5E797AD4}" type="slidenum">
              <a:rPr lang="en-US" altLang="en-US" smtClean="0"/>
              <a:pPr>
                <a:defRPr/>
              </a:pPr>
              <a:t>40</a:t>
            </a:fld>
            <a:endParaRPr lang="en-US" altLang="en-US"/>
          </a:p>
        </p:txBody>
      </p:sp>
      <p:pic>
        <p:nvPicPr>
          <p:cNvPr id="8" name="Picture 2">
            <a:extLst>
              <a:ext uri="{FF2B5EF4-FFF2-40B4-BE49-F238E27FC236}">
                <a16:creationId xmlns:a16="http://schemas.microsoft.com/office/drawing/2014/main" id="{610A2DE1-2E8F-45A2-96F1-1046ABC04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6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77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D0EC-FDF9-46BE-98E1-FE8B88AA6B1C}"/>
              </a:ext>
            </a:extLst>
          </p:cNvPr>
          <p:cNvSpPr>
            <a:spLocks noGrp="1"/>
          </p:cNvSpPr>
          <p:nvPr>
            <p:ph type="title"/>
          </p:nvPr>
        </p:nvSpPr>
        <p:spPr/>
        <p:txBody>
          <a:bodyPr/>
          <a:lstStyle/>
          <a:p>
            <a:r>
              <a:rPr lang="en-US" dirty="0"/>
              <a:t>Newsletters</a:t>
            </a:r>
          </a:p>
        </p:txBody>
      </p:sp>
      <p:pic>
        <p:nvPicPr>
          <p:cNvPr id="8" name="Content Placeholder 7" descr="A screenshot of a cell phone&#10;&#10;Description automatically generated">
            <a:extLst>
              <a:ext uri="{FF2B5EF4-FFF2-40B4-BE49-F238E27FC236}">
                <a16:creationId xmlns:a16="http://schemas.microsoft.com/office/drawing/2014/main" id="{344A13D0-3BC4-44A6-8E8C-197233BD47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83245"/>
            <a:ext cx="7017905" cy="4525963"/>
          </a:xfrm>
          <a:ln>
            <a:solidFill>
              <a:schemeClr val="tx1"/>
            </a:solidFill>
          </a:ln>
        </p:spPr>
      </p:pic>
      <p:sp>
        <p:nvSpPr>
          <p:cNvPr id="4" name="Date Placeholder 3">
            <a:extLst>
              <a:ext uri="{FF2B5EF4-FFF2-40B4-BE49-F238E27FC236}">
                <a16:creationId xmlns:a16="http://schemas.microsoft.com/office/drawing/2014/main" id="{51139DE6-B00B-4D9C-B12D-51BFD797FADD}"/>
              </a:ext>
            </a:extLst>
          </p:cNvPr>
          <p:cNvSpPr>
            <a:spLocks noGrp="1"/>
          </p:cNvSpPr>
          <p:nvPr>
            <p:ph type="dt" sz="half" idx="10"/>
          </p:nvPr>
        </p:nvSpPr>
        <p:spPr/>
        <p:txBody>
          <a:bodyPr/>
          <a:lstStyle/>
          <a:p>
            <a:pPr>
              <a:defRPr/>
            </a:pPr>
            <a:fld id="{8738919B-A6F9-4955-9967-C1B43BFF326E}" type="datetime1">
              <a:rPr lang="en-US" smtClean="0"/>
              <a:t>3/13/2021</a:t>
            </a:fld>
            <a:endParaRPr lang="en-US"/>
          </a:p>
        </p:txBody>
      </p:sp>
      <p:sp>
        <p:nvSpPr>
          <p:cNvPr id="5" name="Footer Placeholder 4">
            <a:extLst>
              <a:ext uri="{FF2B5EF4-FFF2-40B4-BE49-F238E27FC236}">
                <a16:creationId xmlns:a16="http://schemas.microsoft.com/office/drawing/2014/main" id="{93B9DE85-24A3-44C3-853C-D960B4577EF3}"/>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4F250E58-B156-4703-A212-9DE5A0471881}"/>
              </a:ext>
            </a:extLst>
          </p:cNvPr>
          <p:cNvSpPr>
            <a:spLocks noGrp="1"/>
          </p:cNvSpPr>
          <p:nvPr>
            <p:ph type="sldNum" sz="quarter" idx="12"/>
          </p:nvPr>
        </p:nvSpPr>
        <p:spPr/>
        <p:txBody>
          <a:bodyPr/>
          <a:lstStyle/>
          <a:p>
            <a:pPr>
              <a:defRPr/>
            </a:pPr>
            <a:fld id="{C6841BA3-BD6F-4AE1-969E-643E5E797AD4}" type="slidenum">
              <a:rPr lang="en-US" altLang="en-US" smtClean="0"/>
              <a:pPr>
                <a:defRPr/>
              </a:pPr>
              <a:t>41</a:t>
            </a:fld>
            <a:endParaRPr lang="en-US" altLang="en-US"/>
          </a:p>
        </p:txBody>
      </p:sp>
      <p:pic>
        <p:nvPicPr>
          <p:cNvPr id="3" name="Picture 2">
            <a:extLst>
              <a:ext uri="{FF2B5EF4-FFF2-40B4-BE49-F238E27FC236}">
                <a16:creationId xmlns:a16="http://schemas.microsoft.com/office/drawing/2014/main" id="{2437C78E-5D8E-432C-B80E-14F153AA74D2}"/>
              </a:ext>
            </a:extLst>
          </p:cNvPr>
          <p:cNvPicPr>
            <a:picLocks noChangeAspect="1"/>
          </p:cNvPicPr>
          <p:nvPr/>
        </p:nvPicPr>
        <p:blipFill>
          <a:blip r:embed="rId3"/>
          <a:stretch>
            <a:fillRect/>
          </a:stretch>
        </p:blipFill>
        <p:spPr>
          <a:xfrm>
            <a:off x="221126" y="295342"/>
            <a:ext cx="1902117" cy="1140051"/>
          </a:xfrm>
          <a:prstGeom prst="rect">
            <a:avLst/>
          </a:prstGeom>
        </p:spPr>
      </p:pic>
      <p:sp>
        <p:nvSpPr>
          <p:cNvPr id="9" name="TextBox 8">
            <a:extLst>
              <a:ext uri="{FF2B5EF4-FFF2-40B4-BE49-F238E27FC236}">
                <a16:creationId xmlns:a16="http://schemas.microsoft.com/office/drawing/2014/main" id="{E2433D6C-C848-45E4-A443-105F6308E21B}"/>
              </a:ext>
            </a:extLst>
          </p:cNvPr>
          <p:cNvSpPr txBox="1"/>
          <p:nvPr/>
        </p:nvSpPr>
        <p:spPr>
          <a:xfrm>
            <a:off x="7467600" y="1577327"/>
            <a:ext cx="1447800" cy="2585323"/>
          </a:xfrm>
          <a:prstGeom prst="rect">
            <a:avLst/>
          </a:prstGeom>
          <a:noFill/>
          <a:ln>
            <a:solidFill>
              <a:schemeClr val="tx2"/>
            </a:solidFill>
          </a:ln>
        </p:spPr>
        <p:txBody>
          <a:bodyPr wrap="square" rtlCol="0">
            <a:spAutoFit/>
          </a:bodyPr>
          <a:lstStyle/>
          <a:p>
            <a:r>
              <a:rPr lang="en-US" dirty="0"/>
              <a:t>Scroll down your ‘My Network’ feed and you’ll find suggested newsletters you can  subscribe to </a:t>
            </a:r>
          </a:p>
        </p:txBody>
      </p:sp>
    </p:spTree>
    <p:extLst>
      <p:ext uri="{BB962C8B-B14F-4D97-AF65-F5344CB8AC3E}">
        <p14:creationId xmlns:p14="http://schemas.microsoft.com/office/powerpoint/2010/main" val="1871508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4BCD-E4C8-4B5C-AF89-A05EB564586F}"/>
              </a:ext>
            </a:extLst>
          </p:cNvPr>
          <p:cNvSpPr>
            <a:spLocks noGrp="1"/>
          </p:cNvSpPr>
          <p:nvPr>
            <p:ph type="title"/>
          </p:nvPr>
        </p:nvSpPr>
        <p:spPr/>
        <p:txBody>
          <a:bodyPr/>
          <a:lstStyle/>
          <a:p>
            <a:r>
              <a:rPr lang="en-US" dirty="0"/>
              <a:t>        View your Dashboard</a:t>
            </a:r>
          </a:p>
        </p:txBody>
      </p:sp>
      <p:pic>
        <p:nvPicPr>
          <p:cNvPr id="8" name="Content Placeholder 7" descr="A screenshot of a cell phone&#10;&#10;Description automatically generated">
            <a:extLst>
              <a:ext uri="{FF2B5EF4-FFF2-40B4-BE49-F238E27FC236}">
                <a16:creationId xmlns:a16="http://schemas.microsoft.com/office/drawing/2014/main" id="{D171362A-D10E-4556-B5D9-75AC02C9BC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8934"/>
            <a:ext cx="6324600" cy="3065234"/>
          </a:xfrm>
          <a:ln>
            <a:solidFill>
              <a:schemeClr val="tx1"/>
            </a:solidFill>
          </a:ln>
        </p:spPr>
      </p:pic>
      <p:sp>
        <p:nvSpPr>
          <p:cNvPr id="4" name="Date Placeholder 3">
            <a:extLst>
              <a:ext uri="{FF2B5EF4-FFF2-40B4-BE49-F238E27FC236}">
                <a16:creationId xmlns:a16="http://schemas.microsoft.com/office/drawing/2014/main" id="{CAF4C3F1-74C0-4538-B873-10C7B086756F}"/>
              </a:ext>
            </a:extLst>
          </p:cNvPr>
          <p:cNvSpPr>
            <a:spLocks noGrp="1"/>
          </p:cNvSpPr>
          <p:nvPr>
            <p:ph type="dt" sz="half" idx="10"/>
          </p:nvPr>
        </p:nvSpPr>
        <p:spPr/>
        <p:txBody>
          <a:bodyPr/>
          <a:lstStyle/>
          <a:p>
            <a:pPr>
              <a:defRPr/>
            </a:pPr>
            <a:fld id="{C195538B-981A-4E86-B8BA-5F9FC6E12969}" type="datetime1">
              <a:rPr lang="en-US" smtClean="0"/>
              <a:t>3/13/2021</a:t>
            </a:fld>
            <a:endParaRPr lang="en-US"/>
          </a:p>
        </p:txBody>
      </p:sp>
      <p:sp>
        <p:nvSpPr>
          <p:cNvPr id="5" name="Footer Placeholder 4">
            <a:extLst>
              <a:ext uri="{FF2B5EF4-FFF2-40B4-BE49-F238E27FC236}">
                <a16:creationId xmlns:a16="http://schemas.microsoft.com/office/drawing/2014/main" id="{A0429AAB-8CD9-4BF7-9090-661E2A36916B}"/>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CDBFE186-DD3F-4D6E-8D51-4844EBC801C3}"/>
              </a:ext>
            </a:extLst>
          </p:cNvPr>
          <p:cNvSpPr>
            <a:spLocks noGrp="1"/>
          </p:cNvSpPr>
          <p:nvPr>
            <p:ph type="sldNum" sz="quarter" idx="12"/>
          </p:nvPr>
        </p:nvSpPr>
        <p:spPr/>
        <p:txBody>
          <a:bodyPr/>
          <a:lstStyle/>
          <a:p>
            <a:pPr>
              <a:defRPr/>
            </a:pPr>
            <a:fld id="{C6841BA3-BD6F-4AE1-969E-643E5E797AD4}" type="slidenum">
              <a:rPr lang="en-US" altLang="en-US" smtClean="0"/>
              <a:pPr>
                <a:defRPr/>
              </a:pPr>
              <a:t>42</a:t>
            </a:fld>
            <a:endParaRPr lang="en-US" altLang="en-US"/>
          </a:p>
        </p:txBody>
      </p:sp>
      <p:pic>
        <p:nvPicPr>
          <p:cNvPr id="9" name="Picture 2">
            <a:extLst>
              <a:ext uri="{FF2B5EF4-FFF2-40B4-BE49-F238E27FC236}">
                <a16:creationId xmlns:a16="http://schemas.microsoft.com/office/drawing/2014/main" id="{2454D815-6578-46E6-8CAD-91B4B8937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6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300436F-3E65-46D6-82E8-ADFC3E32E44A}"/>
              </a:ext>
            </a:extLst>
          </p:cNvPr>
          <p:cNvSpPr txBox="1"/>
          <p:nvPr/>
        </p:nvSpPr>
        <p:spPr>
          <a:xfrm>
            <a:off x="6934200" y="1905000"/>
            <a:ext cx="1828800" cy="1754326"/>
          </a:xfrm>
          <a:prstGeom prst="rect">
            <a:avLst/>
          </a:prstGeom>
          <a:noFill/>
          <a:ln>
            <a:solidFill>
              <a:schemeClr val="tx1"/>
            </a:solidFill>
          </a:ln>
        </p:spPr>
        <p:txBody>
          <a:bodyPr wrap="square" rtlCol="0">
            <a:spAutoFit/>
          </a:bodyPr>
          <a:lstStyle/>
          <a:p>
            <a:r>
              <a:rPr lang="en-US" dirty="0"/>
              <a:t>Search appearances is a great way to see if you’re finding the right people.</a:t>
            </a:r>
          </a:p>
        </p:txBody>
      </p:sp>
      <p:cxnSp>
        <p:nvCxnSpPr>
          <p:cNvPr id="7" name="Straight Arrow Connector 6">
            <a:extLst>
              <a:ext uri="{FF2B5EF4-FFF2-40B4-BE49-F238E27FC236}">
                <a16:creationId xmlns:a16="http://schemas.microsoft.com/office/drawing/2014/main" id="{15843B45-7B4D-407F-B0BE-9A81F3CF2276}"/>
              </a:ext>
            </a:extLst>
          </p:cNvPr>
          <p:cNvCxnSpPr/>
          <p:nvPr/>
        </p:nvCxnSpPr>
        <p:spPr>
          <a:xfrm flipH="1" flipV="1">
            <a:off x="5257800" y="2895600"/>
            <a:ext cx="25908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113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E111-6BCD-4FE0-8109-7D5B57F1273B}"/>
              </a:ext>
            </a:extLst>
          </p:cNvPr>
          <p:cNvSpPr>
            <a:spLocks noGrp="1"/>
          </p:cNvSpPr>
          <p:nvPr>
            <p:ph type="title"/>
          </p:nvPr>
        </p:nvSpPr>
        <p:spPr/>
        <p:txBody>
          <a:bodyPr/>
          <a:lstStyle/>
          <a:p>
            <a:r>
              <a:rPr lang="en-US" dirty="0"/>
              <a:t>           Search by profession</a:t>
            </a:r>
          </a:p>
        </p:txBody>
      </p:sp>
      <p:pic>
        <p:nvPicPr>
          <p:cNvPr id="8" name="Content Placeholder 7" descr="A screenshot of a cell phone&#10;&#10;Description automatically generated">
            <a:extLst>
              <a:ext uri="{FF2B5EF4-FFF2-40B4-BE49-F238E27FC236}">
                <a16:creationId xmlns:a16="http://schemas.microsoft.com/office/drawing/2014/main" id="{8683217D-BDBD-4041-8708-0A3DAE1ACF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1092"/>
            <a:ext cx="8229600" cy="4204179"/>
          </a:xfrm>
          <a:ln>
            <a:solidFill>
              <a:schemeClr val="tx1"/>
            </a:solidFill>
          </a:ln>
        </p:spPr>
      </p:pic>
      <p:sp>
        <p:nvSpPr>
          <p:cNvPr id="4" name="Date Placeholder 3">
            <a:extLst>
              <a:ext uri="{FF2B5EF4-FFF2-40B4-BE49-F238E27FC236}">
                <a16:creationId xmlns:a16="http://schemas.microsoft.com/office/drawing/2014/main" id="{DFFB53DD-909E-4945-9E98-6DC99F484BFC}"/>
              </a:ext>
            </a:extLst>
          </p:cNvPr>
          <p:cNvSpPr>
            <a:spLocks noGrp="1"/>
          </p:cNvSpPr>
          <p:nvPr>
            <p:ph type="dt" sz="half" idx="10"/>
          </p:nvPr>
        </p:nvSpPr>
        <p:spPr/>
        <p:txBody>
          <a:bodyPr/>
          <a:lstStyle/>
          <a:p>
            <a:pPr>
              <a:defRPr/>
            </a:pPr>
            <a:fld id="{B751D2AA-25D9-49FB-8ACA-A23299AF63D2}" type="datetime1">
              <a:rPr lang="en-US" smtClean="0"/>
              <a:t>3/13/2021</a:t>
            </a:fld>
            <a:endParaRPr lang="en-US"/>
          </a:p>
        </p:txBody>
      </p:sp>
      <p:sp>
        <p:nvSpPr>
          <p:cNvPr id="5" name="Footer Placeholder 4">
            <a:extLst>
              <a:ext uri="{FF2B5EF4-FFF2-40B4-BE49-F238E27FC236}">
                <a16:creationId xmlns:a16="http://schemas.microsoft.com/office/drawing/2014/main" id="{BD19617A-8DAE-4D84-9AE5-4FE3FB2242BE}"/>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805DB359-4B1C-47E7-B8EE-DA40C30CEF9D}"/>
              </a:ext>
            </a:extLst>
          </p:cNvPr>
          <p:cNvSpPr>
            <a:spLocks noGrp="1"/>
          </p:cNvSpPr>
          <p:nvPr>
            <p:ph type="sldNum" sz="quarter" idx="12"/>
          </p:nvPr>
        </p:nvSpPr>
        <p:spPr/>
        <p:txBody>
          <a:bodyPr/>
          <a:lstStyle/>
          <a:p>
            <a:pPr>
              <a:defRPr/>
            </a:pPr>
            <a:fld id="{C6841BA3-BD6F-4AE1-969E-643E5E797AD4}" type="slidenum">
              <a:rPr lang="en-US" altLang="en-US" smtClean="0"/>
              <a:pPr>
                <a:defRPr/>
              </a:pPr>
              <a:t>43</a:t>
            </a:fld>
            <a:endParaRPr lang="en-US" altLang="en-US"/>
          </a:p>
        </p:txBody>
      </p:sp>
      <p:pic>
        <p:nvPicPr>
          <p:cNvPr id="9" name="Picture 2">
            <a:extLst>
              <a:ext uri="{FF2B5EF4-FFF2-40B4-BE49-F238E27FC236}">
                <a16:creationId xmlns:a16="http://schemas.microsoft.com/office/drawing/2014/main" id="{B27A578F-57E7-4758-94D3-EB871333C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43" y="21272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521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3847-864A-429C-A3C3-FA2B286BE2E8}"/>
              </a:ext>
            </a:extLst>
          </p:cNvPr>
          <p:cNvSpPr>
            <a:spLocks noGrp="1"/>
          </p:cNvSpPr>
          <p:nvPr>
            <p:ph type="title"/>
          </p:nvPr>
        </p:nvSpPr>
        <p:spPr/>
        <p:txBody>
          <a:bodyPr/>
          <a:lstStyle/>
          <a:p>
            <a:r>
              <a:rPr lang="en-US" dirty="0"/>
              <a:t>          Search by company</a:t>
            </a:r>
          </a:p>
        </p:txBody>
      </p:sp>
      <p:pic>
        <p:nvPicPr>
          <p:cNvPr id="8" name="Content Placeholder 7" descr="A screenshot of a cell phone&#10;&#10;Description automatically generated">
            <a:extLst>
              <a:ext uri="{FF2B5EF4-FFF2-40B4-BE49-F238E27FC236}">
                <a16:creationId xmlns:a16="http://schemas.microsoft.com/office/drawing/2014/main" id="{959E69AF-079D-47A1-B34A-84ED88152E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6211109" cy="4138964"/>
          </a:xfrm>
          <a:ln>
            <a:solidFill>
              <a:schemeClr val="tx1"/>
            </a:solidFill>
          </a:ln>
        </p:spPr>
      </p:pic>
      <p:sp>
        <p:nvSpPr>
          <p:cNvPr id="4" name="Date Placeholder 3">
            <a:extLst>
              <a:ext uri="{FF2B5EF4-FFF2-40B4-BE49-F238E27FC236}">
                <a16:creationId xmlns:a16="http://schemas.microsoft.com/office/drawing/2014/main" id="{8D9469A2-3160-414E-8A99-B46C0614CDEC}"/>
              </a:ext>
            </a:extLst>
          </p:cNvPr>
          <p:cNvSpPr>
            <a:spLocks noGrp="1"/>
          </p:cNvSpPr>
          <p:nvPr>
            <p:ph type="dt" sz="half" idx="10"/>
          </p:nvPr>
        </p:nvSpPr>
        <p:spPr/>
        <p:txBody>
          <a:bodyPr/>
          <a:lstStyle/>
          <a:p>
            <a:pPr>
              <a:defRPr/>
            </a:pPr>
            <a:fld id="{732C7D7F-8049-464E-A16F-DD392208B88A}" type="datetime1">
              <a:rPr lang="en-US" smtClean="0"/>
              <a:t>3/13/2021</a:t>
            </a:fld>
            <a:endParaRPr lang="en-US"/>
          </a:p>
        </p:txBody>
      </p:sp>
      <p:sp>
        <p:nvSpPr>
          <p:cNvPr id="5" name="Footer Placeholder 4">
            <a:extLst>
              <a:ext uri="{FF2B5EF4-FFF2-40B4-BE49-F238E27FC236}">
                <a16:creationId xmlns:a16="http://schemas.microsoft.com/office/drawing/2014/main" id="{1AF9D68F-7F8E-45C2-9552-2D9B2C0A5C47}"/>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1869DF2E-DE73-44EA-8AE2-56276C5F6AA1}"/>
              </a:ext>
            </a:extLst>
          </p:cNvPr>
          <p:cNvSpPr>
            <a:spLocks noGrp="1"/>
          </p:cNvSpPr>
          <p:nvPr>
            <p:ph type="sldNum" sz="quarter" idx="12"/>
          </p:nvPr>
        </p:nvSpPr>
        <p:spPr/>
        <p:txBody>
          <a:bodyPr/>
          <a:lstStyle/>
          <a:p>
            <a:pPr>
              <a:defRPr/>
            </a:pPr>
            <a:fld id="{C6841BA3-BD6F-4AE1-969E-643E5E797AD4}" type="slidenum">
              <a:rPr lang="en-US" altLang="en-US" smtClean="0"/>
              <a:pPr>
                <a:defRPr/>
              </a:pPr>
              <a:t>44</a:t>
            </a:fld>
            <a:endParaRPr lang="en-US" altLang="en-US"/>
          </a:p>
        </p:txBody>
      </p:sp>
      <p:pic>
        <p:nvPicPr>
          <p:cNvPr id="9" name="Picture 2">
            <a:extLst>
              <a:ext uri="{FF2B5EF4-FFF2-40B4-BE49-F238E27FC236}">
                <a16:creationId xmlns:a16="http://schemas.microsoft.com/office/drawing/2014/main" id="{94241711-CEC3-4F2E-8FD2-00C2EE3EC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43" y="21272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988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92A7-8F6D-4294-AF4B-89BBEE8577D4}"/>
              </a:ext>
            </a:extLst>
          </p:cNvPr>
          <p:cNvSpPr>
            <a:spLocks noGrp="1"/>
          </p:cNvSpPr>
          <p:nvPr>
            <p:ph type="title"/>
          </p:nvPr>
        </p:nvSpPr>
        <p:spPr/>
        <p:txBody>
          <a:bodyPr/>
          <a:lstStyle/>
          <a:p>
            <a:r>
              <a:rPr lang="en-US" dirty="0"/>
              <a:t>      Search appearances</a:t>
            </a:r>
          </a:p>
        </p:txBody>
      </p:sp>
      <p:pic>
        <p:nvPicPr>
          <p:cNvPr id="8" name="Content Placeholder 7" descr="A screenshot of a social media post&#10;&#10;Description automatically generated">
            <a:extLst>
              <a:ext uri="{FF2B5EF4-FFF2-40B4-BE49-F238E27FC236}">
                <a16:creationId xmlns:a16="http://schemas.microsoft.com/office/drawing/2014/main" id="{3DABF406-136A-41FC-905B-352FE0EFBA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34575"/>
            <a:ext cx="5789687" cy="2713625"/>
          </a:xfrm>
          <a:ln>
            <a:solidFill>
              <a:schemeClr val="tx1"/>
            </a:solidFill>
          </a:ln>
        </p:spPr>
      </p:pic>
      <p:sp>
        <p:nvSpPr>
          <p:cNvPr id="4" name="Date Placeholder 3">
            <a:extLst>
              <a:ext uri="{FF2B5EF4-FFF2-40B4-BE49-F238E27FC236}">
                <a16:creationId xmlns:a16="http://schemas.microsoft.com/office/drawing/2014/main" id="{8D4BFEDC-EED9-4DE5-B9D9-777307910D0A}"/>
              </a:ext>
            </a:extLst>
          </p:cNvPr>
          <p:cNvSpPr>
            <a:spLocks noGrp="1"/>
          </p:cNvSpPr>
          <p:nvPr>
            <p:ph type="dt" sz="half" idx="10"/>
          </p:nvPr>
        </p:nvSpPr>
        <p:spPr/>
        <p:txBody>
          <a:bodyPr/>
          <a:lstStyle/>
          <a:p>
            <a:pPr>
              <a:defRPr/>
            </a:pPr>
            <a:fld id="{2E628EE0-2708-49C0-98C3-40C5953C3141}" type="datetime1">
              <a:rPr lang="en-US" smtClean="0"/>
              <a:t>3/13/2021</a:t>
            </a:fld>
            <a:endParaRPr lang="en-US"/>
          </a:p>
        </p:txBody>
      </p:sp>
      <p:sp>
        <p:nvSpPr>
          <p:cNvPr id="5" name="Footer Placeholder 4">
            <a:extLst>
              <a:ext uri="{FF2B5EF4-FFF2-40B4-BE49-F238E27FC236}">
                <a16:creationId xmlns:a16="http://schemas.microsoft.com/office/drawing/2014/main" id="{81094CEC-D6E8-4FC8-AF93-45921585C36C}"/>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457DA651-01E1-4DC3-9050-D29A8800BFA6}"/>
              </a:ext>
            </a:extLst>
          </p:cNvPr>
          <p:cNvSpPr>
            <a:spLocks noGrp="1"/>
          </p:cNvSpPr>
          <p:nvPr>
            <p:ph type="sldNum" sz="quarter" idx="12"/>
          </p:nvPr>
        </p:nvSpPr>
        <p:spPr/>
        <p:txBody>
          <a:bodyPr/>
          <a:lstStyle/>
          <a:p>
            <a:pPr>
              <a:defRPr/>
            </a:pPr>
            <a:fld id="{C6841BA3-BD6F-4AE1-969E-643E5E797AD4}" type="slidenum">
              <a:rPr lang="en-US" altLang="en-US" smtClean="0"/>
              <a:pPr>
                <a:defRPr/>
              </a:pPr>
              <a:t>45</a:t>
            </a:fld>
            <a:endParaRPr lang="en-US" altLang="en-US"/>
          </a:p>
        </p:txBody>
      </p:sp>
      <p:pic>
        <p:nvPicPr>
          <p:cNvPr id="9" name="Picture 2">
            <a:extLst>
              <a:ext uri="{FF2B5EF4-FFF2-40B4-BE49-F238E27FC236}">
                <a16:creationId xmlns:a16="http://schemas.microsoft.com/office/drawing/2014/main" id="{EE035CB1-1D15-4F60-BF57-187F29D8B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6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143631C-E6E8-4FFC-BCDF-2A79300CE11A}"/>
              </a:ext>
            </a:extLst>
          </p:cNvPr>
          <p:cNvSpPr txBox="1"/>
          <p:nvPr/>
        </p:nvSpPr>
        <p:spPr>
          <a:xfrm>
            <a:off x="6477000" y="1981200"/>
            <a:ext cx="2362200" cy="1477328"/>
          </a:xfrm>
          <a:prstGeom prst="rect">
            <a:avLst/>
          </a:prstGeom>
          <a:noFill/>
          <a:ln>
            <a:solidFill>
              <a:schemeClr val="tx1"/>
            </a:solidFill>
          </a:ln>
        </p:spPr>
        <p:txBody>
          <a:bodyPr wrap="square" rtlCol="0">
            <a:spAutoFit/>
          </a:bodyPr>
          <a:lstStyle/>
          <a:p>
            <a:r>
              <a:rPr lang="en-US" dirty="0"/>
              <a:t>This is the keyword functionality that won’t be available unless you have a Premium account</a:t>
            </a:r>
          </a:p>
        </p:txBody>
      </p:sp>
    </p:spTree>
    <p:extLst>
      <p:ext uri="{BB962C8B-B14F-4D97-AF65-F5344CB8AC3E}">
        <p14:creationId xmlns:p14="http://schemas.microsoft.com/office/powerpoint/2010/main" val="3480542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B62A-F2C6-4087-908D-0D09B47A3F72}"/>
              </a:ext>
            </a:extLst>
          </p:cNvPr>
          <p:cNvSpPr>
            <a:spLocks noGrp="1"/>
          </p:cNvSpPr>
          <p:nvPr>
            <p:ph type="title"/>
          </p:nvPr>
        </p:nvSpPr>
        <p:spPr/>
        <p:txBody>
          <a:bodyPr/>
          <a:lstStyle/>
          <a:p>
            <a:r>
              <a:rPr lang="en-US" dirty="0"/>
              <a:t>      Posting options</a:t>
            </a:r>
          </a:p>
        </p:txBody>
      </p:sp>
      <p:sp>
        <p:nvSpPr>
          <p:cNvPr id="4" name="Date Placeholder 3">
            <a:extLst>
              <a:ext uri="{FF2B5EF4-FFF2-40B4-BE49-F238E27FC236}">
                <a16:creationId xmlns:a16="http://schemas.microsoft.com/office/drawing/2014/main" id="{F8B81747-5BCD-4B82-A819-BA6151476F04}"/>
              </a:ext>
            </a:extLst>
          </p:cNvPr>
          <p:cNvSpPr>
            <a:spLocks noGrp="1"/>
          </p:cNvSpPr>
          <p:nvPr>
            <p:ph type="dt" sz="half" idx="10"/>
          </p:nvPr>
        </p:nvSpPr>
        <p:spPr/>
        <p:txBody>
          <a:bodyPr/>
          <a:lstStyle/>
          <a:p>
            <a:pPr>
              <a:defRPr/>
            </a:pPr>
            <a:fld id="{9EC81B66-619F-43F5-B783-AD2CD701FDDC}" type="datetime1">
              <a:rPr lang="en-US" smtClean="0"/>
              <a:t>3/13/2021</a:t>
            </a:fld>
            <a:endParaRPr lang="en-US"/>
          </a:p>
        </p:txBody>
      </p:sp>
      <p:sp>
        <p:nvSpPr>
          <p:cNvPr id="5" name="Footer Placeholder 4">
            <a:extLst>
              <a:ext uri="{FF2B5EF4-FFF2-40B4-BE49-F238E27FC236}">
                <a16:creationId xmlns:a16="http://schemas.microsoft.com/office/drawing/2014/main" id="{7E7008FC-B40A-4EF0-AE5E-F3741772A46B}"/>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0B9D80C6-F7BF-43D0-9339-F87F9C3FF324}"/>
              </a:ext>
            </a:extLst>
          </p:cNvPr>
          <p:cNvSpPr>
            <a:spLocks noGrp="1"/>
          </p:cNvSpPr>
          <p:nvPr>
            <p:ph type="sldNum" sz="quarter" idx="12"/>
          </p:nvPr>
        </p:nvSpPr>
        <p:spPr/>
        <p:txBody>
          <a:bodyPr/>
          <a:lstStyle/>
          <a:p>
            <a:pPr>
              <a:defRPr/>
            </a:pPr>
            <a:fld id="{C6841BA3-BD6F-4AE1-969E-643E5E797AD4}" type="slidenum">
              <a:rPr lang="en-US" altLang="en-US" smtClean="0"/>
              <a:pPr>
                <a:defRPr/>
              </a:pPr>
              <a:t>46</a:t>
            </a:fld>
            <a:endParaRPr lang="en-US" altLang="en-US"/>
          </a:p>
        </p:txBody>
      </p:sp>
      <p:pic>
        <p:nvPicPr>
          <p:cNvPr id="3" name="Picture 2">
            <a:extLst>
              <a:ext uri="{FF2B5EF4-FFF2-40B4-BE49-F238E27FC236}">
                <a16:creationId xmlns:a16="http://schemas.microsoft.com/office/drawing/2014/main" id="{FE68D640-B428-4A60-A98A-7B87E58AD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52673"/>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ECBA8C0-3FB1-4DE6-AE83-49A97D4AB633}"/>
              </a:ext>
            </a:extLst>
          </p:cNvPr>
          <p:cNvSpPr txBox="1"/>
          <p:nvPr/>
        </p:nvSpPr>
        <p:spPr>
          <a:xfrm>
            <a:off x="533400" y="3276600"/>
            <a:ext cx="4267200" cy="1754326"/>
          </a:xfrm>
          <a:prstGeom prst="rect">
            <a:avLst/>
          </a:prstGeom>
          <a:noFill/>
          <a:ln>
            <a:solidFill>
              <a:schemeClr val="tx1"/>
            </a:solidFill>
          </a:ln>
        </p:spPr>
        <p:txBody>
          <a:bodyPr wrap="square" rtlCol="0">
            <a:spAutoFit/>
          </a:bodyPr>
          <a:lstStyle/>
          <a:p>
            <a:r>
              <a:rPr lang="en-US" dirty="0"/>
              <a:t>You can now add videos when creating a post. You also have 5 different options. This can be as free form as you’d like; put your content (cut/paste of URL) or start a basic post (like a Top 10 tips for…) – Don’t overthink this! ’ </a:t>
            </a:r>
          </a:p>
        </p:txBody>
      </p:sp>
      <p:cxnSp>
        <p:nvCxnSpPr>
          <p:cNvPr id="14" name="Straight Arrow Connector 13">
            <a:extLst>
              <a:ext uri="{FF2B5EF4-FFF2-40B4-BE49-F238E27FC236}">
                <a16:creationId xmlns:a16="http://schemas.microsoft.com/office/drawing/2014/main" id="{E6ED5E3F-D40A-4207-A021-2ACEA536BBD7}"/>
              </a:ext>
            </a:extLst>
          </p:cNvPr>
          <p:cNvCxnSpPr>
            <a:cxnSpLocks/>
          </p:cNvCxnSpPr>
          <p:nvPr/>
        </p:nvCxnSpPr>
        <p:spPr>
          <a:xfrm flipV="1">
            <a:off x="3886200" y="5638800"/>
            <a:ext cx="2251119" cy="203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Content Placeholder 11" descr="Graphical user interface, text, application, chat or text message&#10;&#10;Description automatically generated">
            <a:extLst>
              <a:ext uri="{FF2B5EF4-FFF2-40B4-BE49-F238E27FC236}">
                <a16:creationId xmlns:a16="http://schemas.microsoft.com/office/drawing/2014/main" id="{6F8C5E1D-27D4-4B07-9DAD-39084A92D2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5400" y="1848762"/>
            <a:ext cx="3689774" cy="3459163"/>
          </a:xfrm>
        </p:spPr>
      </p:pic>
    </p:spTree>
    <p:extLst>
      <p:ext uri="{BB962C8B-B14F-4D97-AF65-F5344CB8AC3E}">
        <p14:creationId xmlns:p14="http://schemas.microsoft.com/office/powerpoint/2010/main" val="523879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4D73-1FAD-444B-BE52-E003F8906A09}"/>
              </a:ext>
            </a:extLst>
          </p:cNvPr>
          <p:cNvSpPr>
            <a:spLocks noGrp="1"/>
          </p:cNvSpPr>
          <p:nvPr>
            <p:ph type="title"/>
          </p:nvPr>
        </p:nvSpPr>
        <p:spPr/>
        <p:txBody>
          <a:bodyPr/>
          <a:lstStyle/>
          <a:p>
            <a:r>
              <a:rPr lang="en-US" dirty="0"/>
              <a:t>Offer help</a:t>
            </a:r>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E48A8390-BA43-42F4-957E-41D2E39ACC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68450"/>
            <a:ext cx="5668438" cy="4525963"/>
          </a:xfrm>
        </p:spPr>
      </p:pic>
      <p:sp>
        <p:nvSpPr>
          <p:cNvPr id="4" name="Date Placeholder 3">
            <a:extLst>
              <a:ext uri="{FF2B5EF4-FFF2-40B4-BE49-F238E27FC236}">
                <a16:creationId xmlns:a16="http://schemas.microsoft.com/office/drawing/2014/main" id="{930B1300-EC51-4B29-8613-41144F0BD138}"/>
              </a:ext>
            </a:extLst>
          </p:cNvPr>
          <p:cNvSpPr>
            <a:spLocks noGrp="1"/>
          </p:cNvSpPr>
          <p:nvPr>
            <p:ph type="dt" sz="half" idx="10"/>
          </p:nvPr>
        </p:nvSpPr>
        <p:spPr/>
        <p:txBody>
          <a:bodyPr/>
          <a:lstStyle/>
          <a:p>
            <a:pPr>
              <a:defRPr/>
            </a:pPr>
            <a:fld id="{765F660B-0660-4F27-B77D-9A33897370AB}" type="datetime1">
              <a:rPr lang="en-US" smtClean="0"/>
              <a:t>3/13/2021</a:t>
            </a:fld>
            <a:endParaRPr lang="en-US"/>
          </a:p>
        </p:txBody>
      </p:sp>
      <p:sp>
        <p:nvSpPr>
          <p:cNvPr id="5" name="Footer Placeholder 4">
            <a:extLst>
              <a:ext uri="{FF2B5EF4-FFF2-40B4-BE49-F238E27FC236}">
                <a16:creationId xmlns:a16="http://schemas.microsoft.com/office/drawing/2014/main" id="{D4634DBE-7656-4322-969E-D021D6E046A5}"/>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A4DB6B25-D479-4B37-9579-F38841BBA910}"/>
              </a:ext>
            </a:extLst>
          </p:cNvPr>
          <p:cNvSpPr>
            <a:spLocks noGrp="1"/>
          </p:cNvSpPr>
          <p:nvPr>
            <p:ph type="sldNum" sz="quarter" idx="12"/>
          </p:nvPr>
        </p:nvSpPr>
        <p:spPr/>
        <p:txBody>
          <a:bodyPr/>
          <a:lstStyle/>
          <a:p>
            <a:pPr>
              <a:defRPr/>
            </a:pPr>
            <a:fld id="{C6841BA3-BD6F-4AE1-969E-643E5E797AD4}" type="slidenum">
              <a:rPr lang="en-US" altLang="en-US" smtClean="0"/>
              <a:pPr>
                <a:defRPr/>
              </a:pPr>
              <a:t>47</a:t>
            </a:fld>
            <a:endParaRPr lang="en-US" altLang="en-US"/>
          </a:p>
        </p:txBody>
      </p:sp>
      <p:pic>
        <p:nvPicPr>
          <p:cNvPr id="3" name="Picture 2">
            <a:extLst>
              <a:ext uri="{FF2B5EF4-FFF2-40B4-BE49-F238E27FC236}">
                <a16:creationId xmlns:a16="http://schemas.microsoft.com/office/drawing/2014/main" id="{1FEC4D37-35CB-4D7F-B38A-242BDEF50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92" y="13652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5CABC09-1880-4276-B080-9C2B1A7E6358}"/>
              </a:ext>
            </a:extLst>
          </p:cNvPr>
          <p:cNvSpPr txBox="1"/>
          <p:nvPr/>
        </p:nvSpPr>
        <p:spPr>
          <a:xfrm>
            <a:off x="6324600" y="1676400"/>
            <a:ext cx="2362200" cy="2308324"/>
          </a:xfrm>
          <a:prstGeom prst="rect">
            <a:avLst/>
          </a:prstGeom>
          <a:noFill/>
          <a:ln>
            <a:solidFill>
              <a:schemeClr val="tx1"/>
            </a:solidFill>
          </a:ln>
        </p:spPr>
        <p:txBody>
          <a:bodyPr wrap="square" rtlCol="0">
            <a:spAutoFit/>
          </a:bodyPr>
          <a:lstStyle/>
          <a:p>
            <a:r>
              <a:rPr lang="en-US" dirty="0"/>
              <a:t>By selecting this you may be contacting by others who need specific help – By checking these off, they’ll be added under your LinkedIn title</a:t>
            </a:r>
          </a:p>
        </p:txBody>
      </p:sp>
    </p:spTree>
    <p:extLst>
      <p:ext uri="{BB962C8B-B14F-4D97-AF65-F5344CB8AC3E}">
        <p14:creationId xmlns:p14="http://schemas.microsoft.com/office/powerpoint/2010/main" val="327522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7582-C21A-4CB3-9CAF-F4560549971B}"/>
              </a:ext>
            </a:extLst>
          </p:cNvPr>
          <p:cNvSpPr>
            <a:spLocks noGrp="1"/>
          </p:cNvSpPr>
          <p:nvPr>
            <p:ph type="title"/>
          </p:nvPr>
        </p:nvSpPr>
        <p:spPr/>
        <p:txBody>
          <a:bodyPr/>
          <a:lstStyle/>
          <a:p>
            <a:r>
              <a:rPr lang="en-US" dirty="0"/>
              <a:t>Find an expert</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F8398309-901A-45AB-9A44-5A188445E8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32585"/>
            <a:ext cx="5705306" cy="4525963"/>
          </a:xfrm>
        </p:spPr>
      </p:pic>
      <p:sp>
        <p:nvSpPr>
          <p:cNvPr id="4" name="Date Placeholder 3">
            <a:extLst>
              <a:ext uri="{FF2B5EF4-FFF2-40B4-BE49-F238E27FC236}">
                <a16:creationId xmlns:a16="http://schemas.microsoft.com/office/drawing/2014/main" id="{6DA6A3DB-53B3-49A5-8149-A095DA93CF61}"/>
              </a:ext>
            </a:extLst>
          </p:cNvPr>
          <p:cNvSpPr>
            <a:spLocks noGrp="1"/>
          </p:cNvSpPr>
          <p:nvPr>
            <p:ph type="dt" sz="half" idx="10"/>
          </p:nvPr>
        </p:nvSpPr>
        <p:spPr/>
        <p:txBody>
          <a:bodyPr/>
          <a:lstStyle/>
          <a:p>
            <a:pPr>
              <a:defRPr/>
            </a:pPr>
            <a:fld id="{81960B6A-AA10-4439-87ED-8046BC6D2E2F}" type="datetime1">
              <a:rPr lang="en-US" smtClean="0"/>
              <a:t>3/13/2021</a:t>
            </a:fld>
            <a:endParaRPr lang="en-US"/>
          </a:p>
        </p:txBody>
      </p:sp>
      <p:sp>
        <p:nvSpPr>
          <p:cNvPr id="5" name="Footer Placeholder 4">
            <a:extLst>
              <a:ext uri="{FF2B5EF4-FFF2-40B4-BE49-F238E27FC236}">
                <a16:creationId xmlns:a16="http://schemas.microsoft.com/office/drawing/2014/main" id="{DE397F1C-13EE-4B65-A388-AB691F743A73}"/>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9D9A780B-D95F-4713-A37F-8E7F020C46FB}"/>
              </a:ext>
            </a:extLst>
          </p:cNvPr>
          <p:cNvSpPr>
            <a:spLocks noGrp="1"/>
          </p:cNvSpPr>
          <p:nvPr>
            <p:ph type="sldNum" sz="quarter" idx="12"/>
          </p:nvPr>
        </p:nvSpPr>
        <p:spPr/>
        <p:txBody>
          <a:bodyPr/>
          <a:lstStyle/>
          <a:p>
            <a:pPr>
              <a:defRPr/>
            </a:pPr>
            <a:fld id="{C6841BA3-BD6F-4AE1-969E-643E5E797AD4}" type="slidenum">
              <a:rPr lang="en-US" altLang="en-US" smtClean="0"/>
              <a:pPr>
                <a:defRPr/>
              </a:pPr>
              <a:t>48</a:t>
            </a:fld>
            <a:endParaRPr lang="en-US" altLang="en-US"/>
          </a:p>
        </p:txBody>
      </p:sp>
      <p:pic>
        <p:nvPicPr>
          <p:cNvPr id="3" name="Picture 2">
            <a:extLst>
              <a:ext uri="{FF2B5EF4-FFF2-40B4-BE49-F238E27FC236}">
                <a16:creationId xmlns:a16="http://schemas.microsoft.com/office/drawing/2014/main" id="{9E9AD3DF-B930-4074-88BF-965B35357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92" y="13652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31C6E48-D251-4423-AA21-E8B67584D2F6}"/>
              </a:ext>
            </a:extLst>
          </p:cNvPr>
          <p:cNvSpPr txBox="1"/>
          <p:nvPr/>
        </p:nvSpPr>
        <p:spPr>
          <a:xfrm>
            <a:off x="6477000" y="1532585"/>
            <a:ext cx="2362200" cy="2031325"/>
          </a:xfrm>
          <a:prstGeom prst="rect">
            <a:avLst/>
          </a:prstGeom>
          <a:noFill/>
          <a:ln>
            <a:solidFill>
              <a:schemeClr val="tx1"/>
            </a:solidFill>
          </a:ln>
        </p:spPr>
        <p:txBody>
          <a:bodyPr wrap="square" rtlCol="0">
            <a:spAutoFit/>
          </a:bodyPr>
          <a:lstStyle/>
          <a:p>
            <a:r>
              <a:rPr lang="en-US" dirty="0"/>
              <a:t>Categories are: Accounting, Coaching &amp; Mentoring, Design, Marketing or Other – then sub-categories are available</a:t>
            </a:r>
          </a:p>
        </p:txBody>
      </p:sp>
    </p:spTree>
    <p:extLst>
      <p:ext uri="{BB962C8B-B14F-4D97-AF65-F5344CB8AC3E}">
        <p14:creationId xmlns:p14="http://schemas.microsoft.com/office/powerpoint/2010/main" val="3242988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B58CB-8E47-4D6C-859A-6AE89E43E72F}"/>
              </a:ext>
            </a:extLst>
          </p:cNvPr>
          <p:cNvSpPr>
            <a:spLocks noGrp="1"/>
          </p:cNvSpPr>
          <p:nvPr>
            <p:ph type="title"/>
          </p:nvPr>
        </p:nvSpPr>
        <p:spPr/>
        <p:txBody>
          <a:bodyPr/>
          <a:lstStyle/>
          <a:p>
            <a:r>
              <a:rPr lang="en-US" dirty="0"/>
              <a:t>           Create a poll </a:t>
            </a:r>
          </a:p>
        </p:txBody>
      </p:sp>
      <p:sp>
        <p:nvSpPr>
          <p:cNvPr id="4" name="Date Placeholder 3">
            <a:extLst>
              <a:ext uri="{FF2B5EF4-FFF2-40B4-BE49-F238E27FC236}">
                <a16:creationId xmlns:a16="http://schemas.microsoft.com/office/drawing/2014/main" id="{41F3A7F1-2334-427D-A1C6-9EDBDA576E2A}"/>
              </a:ext>
            </a:extLst>
          </p:cNvPr>
          <p:cNvSpPr>
            <a:spLocks noGrp="1"/>
          </p:cNvSpPr>
          <p:nvPr>
            <p:ph type="dt" sz="half" idx="10"/>
          </p:nvPr>
        </p:nvSpPr>
        <p:spPr/>
        <p:txBody>
          <a:bodyPr/>
          <a:lstStyle/>
          <a:p>
            <a:pPr>
              <a:defRPr/>
            </a:pPr>
            <a:fld id="{01978366-9240-41CF-BFF5-D1FAA2C5E15D}" type="datetime1">
              <a:rPr lang="en-US" smtClean="0"/>
              <a:t>3/13/2021</a:t>
            </a:fld>
            <a:endParaRPr lang="en-US"/>
          </a:p>
        </p:txBody>
      </p:sp>
      <p:sp>
        <p:nvSpPr>
          <p:cNvPr id="5" name="Footer Placeholder 4">
            <a:extLst>
              <a:ext uri="{FF2B5EF4-FFF2-40B4-BE49-F238E27FC236}">
                <a16:creationId xmlns:a16="http://schemas.microsoft.com/office/drawing/2014/main" id="{7BC2B568-A99D-47E9-8FF0-15B0F221E450}"/>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48ABEC89-6885-43D8-9553-F7EE3F687EBD}"/>
              </a:ext>
            </a:extLst>
          </p:cNvPr>
          <p:cNvSpPr>
            <a:spLocks noGrp="1"/>
          </p:cNvSpPr>
          <p:nvPr>
            <p:ph type="sldNum" sz="quarter" idx="12"/>
          </p:nvPr>
        </p:nvSpPr>
        <p:spPr/>
        <p:txBody>
          <a:bodyPr/>
          <a:lstStyle/>
          <a:p>
            <a:pPr>
              <a:defRPr/>
            </a:pPr>
            <a:fld id="{C6841BA3-BD6F-4AE1-969E-643E5E797AD4}" type="slidenum">
              <a:rPr lang="en-US" altLang="en-US" smtClean="0"/>
              <a:pPr>
                <a:defRPr/>
              </a:pPr>
              <a:t>49</a:t>
            </a:fld>
            <a:endParaRPr lang="en-US" altLang="en-US"/>
          </a:p>
        </p:txBody>
      </p:sp>
      <p:pic>
        <p:nvPicPr>
          <p:cNvPr id="7" name="Content Placeholder 6">
            <a:extLst>
              <a:ext uri="{FF2B5EF4-FFF2-40B4-BE49-F238E27FC236}">
                <a16:creationId xmlns:a16="http://schemas.microsoft.com/office/drawing/2014/main" id="{3494C266-4C78-451F-B820-6E0188DBEE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438" y="1566272"/>
            <a:ext cx="4147562" cy="4525963"/>
          </a:xfrm>
          <a:prstGeom prst="rect">
            <a:avLst/>
          </a:prstGeom>
          <a:ln>
            <a:solidFill>
              <a:schemeClr val="tx1"/>
            </a:solidFill>
          </a:ln>
        </p:spPr>
      </p:pic>
      <p:pic>
        <p:nvPicPr>
          <p:cNvPr id="8" name="Picture 2">
            <a:extLst>
              <a:ext uri="{FF2B5EF4-FFF2-40B4-BE49-F238E27FC236}">
                <a16:creationId xmlns:a16="http://schemas.microsoft.com/office/drawing/2014/main" id="{6D826FDA-A2D4-48EC-BE8E-804F0E9BC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056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37A885D-8499-4FEF-A85F-8FEED670AE7D}"/>
              </a:ext>
            </a:extLst>
          </p:cNvPr>
          <p:cNvSpPr txBox="1"/>
          <p:nvPr/>
        </p:nvSpPr>
        <p:spPr>
          <a:xfrm>
            <a:off x="5181600" y="1905000"/>
            <a:ext cx="3505200" cy="3139321"/>
          </a:xfrm>
          <a:prstGeom prst="rect">
            <a:avLst/>
          </a:prstGeom>
          <a:noFill/>
          <a:ln>
            <a:solidFill>
              <a:schemeClr val="tx1"/>
            </a:solidFill>
          </a:ln>
        </p:spPr>
        <p:txBody>
          <a:bodyPr wrap="square" rtlCol="0">
            <a:spAutoFit/>
          </a:bodyPr>
          <a:lstStyle/>
          <a:p>
            <a:r>
              <a:rPr lang="en-US" dirty="0"/>
              <a:t>You have 140 characters for a question with up to 4 multiple choice selections along with a poll duration. I recommend using the default ‘1 week’ – the poll length can be from a day to 2 weeks.</a:t>
            </a:r>
          </a:p>
          <a:p>
            <a:endParaRPr lang="en-US" dirty="0"/>
          </a:p>
          <a:p>
            <a:r>
              <a:rPr lang="en-US" dirty="0"/>
              <a:t>Note: You can’t update the poll once posted (including fixing typos)</a:t>
            </a:r>
          </a:p>
        </p:txBody>
      </p:sp>
    </p:spTree>
    <p:extLst>
      <p:ext uri="{BB962C8B-B14F-4D97-AF65-F5344CB8AC3E}">
        <p14:creationId xmlns:p14="http://schemas.microsoft.com/office/powerpoint/2010/main" val="295681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296E-3A37-4840-8C6F-861FB0D1E9B8}"/>
              </a:ext>
            </a:extLst>
          </p:cNvPr>
          <p:cNvSpPr>
            <a:spLocks noGrp="1"/>
          </p:cNvSpPr>
          <p:nvPr>
            <p:ph type="title"/>
          </p:nvPr>
        </p:nvSpPr>
        <p:spPr/>
        <p:txBody>
          <a:bodyPr/>
          <a:lstStyle/>
          <a:p>
            <a:r>
              <a:rPr lang="en-US" dirty="0"/>
              <a:t>    L       LinkedIn Basic Needs</a:t>
            </a:r>
          </a:p>
        </p:txBody>
      </p:sp>
      <p:sp>
        <p:nvSpPr>
          <p:cNvPr id="3" name="Content Placeholder 2">
            <a:extLst>
              <a:ext uri="{FF2B5EF4-FFF2-40B4-BE49-F238E27FC236}">
                <a16:creationId xmlns:a16="http://schemas.microsoft.com/office/drawing/2014/main" id="{7ABEA890-8838-4E20-B3A4-D3A46366346D}"/>
              </a:ext>
            </a:extLst>
          </p:cNvPr>
          <p:cNvSpPr>
            <a:spLocks noGrp="1"/>
          </p:cNvSpPr>
          <p:nvPr>
            <p:ph idx="1"/>
          </p:nvPr>
        </p:nvSpPr>
        <p:spPr>
          <a:ln>
            <a:solidFill>
              <a:schemeClr val="tx1"/>
            </a:solidFill>
          </a:ln>
        </p:spPr>
        <p:txBody>
          <a:bodyPr/>
          <a:lstStyle/>
          <a:p>
            <a:r>
              <a:rPr lang="en-US" dirty="0"/>
              <a:t>Picture – make sure it looks good on mobile and has sufficient background lighting</a:t>
            </a:r>
          </a:p>
          <a:p>
            <a:r>
              <a:rPr lang="en-US" dirty="0"/>
              <a:t>Headline (keyword-driven)</a:t>
            </a:r>
          </a:p>
          <a:p>
            <a:r>
              <a:rPr lang="en-US" dirty="0"/>
              <a:t>About section – needs to be easy to read, compelling and searchable</a:t>
            </a:r>
          </a:p>
          <a:p>
            <a:r>
              <a:rPr lang="en-US" dirty="0"/>
              <a:t>Jobs</a:t>
            </a:r>
          </a:p>
          <a:p>
            <a:r>
              <a:rPr lang="en-US" dirty="0"/>
              <a:t>Skills (need at least 3)</a:t>
            </a:r>
          </a:p>
        </p:txBody>
      </p:sp>
      <p:sp>
        <p:nvSpPr>
          <p:cNvPr id="4" name="Date Placeholder 3">
            <a:extLst>
              <a:ext uri="{FF2B5EF4-FFF2-40B4-BE49-F238E27FC236}">
                <a16:creationId xmlns:a16="http://schemas.microsoft.com/office/drawing/2014/main" id="{51F5B8B3-F7DC-41C1-B517-ADD65935B69F}"/>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F313463F-38AE-46E7-AE04-7D4C1FF00E27}"/>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649AE00F-D298-42F0-9DB2-97892E8D5E25}"/>
              </a:ext>
            </a:extLst>
          </p:cNvPr>
          <p:cNvSpPr>
            <a:spLocks noGrp="1"/>
          </p:cNvSpPr>
          <p:nvPr>
            <p:ph type="sldNum" sz="quarter" idx="12"/>
          </p:nvPr>
        </p:nvSpPr>
        <p:spPr/>
        <p:txBody>
          <a:bodyPr/>
          <a:lstStyle/>
          <a:p>
            <a:pPr>
              <a:defRPr/>
            </a:pPr>
            <a:fld id="{C6841BA3-BD6F-4AE1-969E-643E5E797AD4}" type="slidenum">
              <a:rPr lang="en-US" altLang="en-US" smtClean="0"/>
              <a:pPr>
                <a:defRPr/>
              </a:pPr>
              <a:t>5</a:t>
            </a:fld>
            <a:endParaRPr lang="en-US" altLang="en-US"/>
          </a:p>
        </p:txBody>
      </p:sp>
      <p:pic>
        <p:nvPicPr>
          <p:cNvPr id="7" name="Picture 2">
            <a:extLst>
              <a:ext uri="{FF2B5EF4-FFF2-40B4-BE49-F238E27FC236}">
                <a16:creationId xmlns:a16="http://schemas.microsoft.com/office/drawing/2014/main" id="{D8E70AC4-591B-493C-B87F-006B57958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509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139D-8DBB-438B-B6C4-55B756B26A3B}"/>
              </a:ext>
            </a:extLst>
          </p:cNvPr>
          <p:cNvSpPr>
            <a:spLocks noGrp="1"/>
          </p:cNvSpPr>
          <p:nvPr>
            <p:ph type="title"/>
          </p:nvPr>
        </p:nvSpPr>
        <p:spPr/>
        <p:txBody>
          <a:bodyPr/>
          <a:lstStyle/>
          <a:p>
            <a:r>
              <a:rPr lang="en-US" dirty="0"/>
              <a:t>My latest one</a:t>
            </a:r>
          </a:p>
        </p:txBody>
      </p:sp>
      <p:pic>
        <p:nvPicPr>
          <p:cNvPr id="8" name="Content Placeholder 7" descr="Graphical user interface, application, Teams&#10;&#10;Description automatically generated">
            <a:extLst>
              <a:ext uri="{FF2B5EF4-FFF2-40B4-BE49-F238E27FC236}">
                <a16:creationId xmlns:a16="http://schemas.microsoft.com/office/drawing/2014/main" id="{92E94E63-A239-486F-9F67-4C0E908F0A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328" y="1568450"/>
            <a:ext cx="5449343" cy="4525963"/>
          </a:xfrm>
          <a:ln>
            <a:solidFill>
              <a:schemeClr val="tx1"/>
            </a:solidFill>
          </a:ln>
        </p:spPr>
      </p:pic>
      <p:sp>
        <p:nvSpPr>
          <p:cNvPr id="4" name="Date Placeholder 3">
            <a:extLst>
              <a:ext uri="{FF2B5EF4-FFF2-40B4-BE49-F238E27FC236}">
                <a16:creationId xmlns:a16="http://schemas.microsoft.com/office/drawing/2014/main" id="{28FF1739-FB4F-4A93-9756-7FF865911F26}"/>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49804284-2EB7-46F5-A669-480E639A818A}"/>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67ABE26B-766D-4412-849A-800FE7FD4C91}"/>
              </a:ext>
            </a:extLst>
          </p:cNvPr>
          <p:cNvSpPr>
            <a:spLocks noGrp="1"/>
          </p:cNvSpPr>
          <p:nvPr>
            <p:ph type="sldNum" sz="quarter" idx="12"/>
          </p:nvPr>
        </p:nvSpPr>
        <p:spPr/>
        <p:txBody>
          <a:bodyPr/>
          <a:lstStyle/>
          <a:p>
            <a:pPr>
              <a:defRPr/>
            </a:pPr>
            <a:fld id="{C6841BA3-BD6F-4AE1-969E-643E5E797AD4}" type="slidenum">
              <a:rPr lang="en-US" altLang="en-US" smtClean="0"/>
              <a:pPr>
                <a:defRPr/>
              </a:pPr>
              <a:t>50</a:t>
            </a:fld>
            <a:endParaRPr lang="en-US" altLang="en-US"/>
          </a:p>
        </p:txBody>
      </p:sp>
      <p:pic>
        <p:nvPicPr>
          <p:cNvPr id="9" name="Picture 2">
            <a:extLst>
              <a:ext uri="{FF2B5EF4-FFF2-40B4-BE49-F238E27FC236}">
                <a16:creationId xmlns:a16="http://schemas.microsoft.com/office/drawing/2014/main" id="{2E1532E9-7D87-43AF-99DF-379ECD077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056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818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2C67-A6FB-4C27-BD2D-B6FD6C726118}"/>
              </a:ext>
            </a:extLst>
          </p:cNvPr>
          <p:cNvSpPr>
            <a:spLocks noGrp="1"/>
          </p:cNvSpPr>
          <p:nvPr>
            <p:ph type="title"/>
          </p:nvPr>
        </p:nvSpPr>
        <p:spPr/>
        <p:txBody>
          <a:bodyPr/>
          <a:lstStyle/>
          <a:p>
            <a:r>
              <a:rPr lang="en-US" dirty="0"/>
              <a:t>           More robust searching</a:t>
            </a:r>
          </a:p>
        </p:txBody>
      </p:sp>
      <p:sp>
        <p:nvSpPr>
          <p:cNvPr id="4" name="Date Placeholder 3">
            <a:extLst>
              <a:ext uri="{FF2B5EF4-FFF2-40B4-BE49-F238E27FC236}">
                <a16:creationId xmlns:a16="http://schemas.microsoft.com/office/drawing/2014/main" id="{091A746E-F56C-4302-A09D-3A2BE8881E18}"/>
              </a:ext>
            </a:extLst>
          </p:cNvPr>
          <p:cNvSpPr>
            <a:spLocks noGrp="1"/>
          </p:cNvSpPr>
          <p:nvPr>
            <p:ph type="dt" sz="half" idx="10"/>
          </p:nvPr>
        </p:nvSpPr>
        <p:spPr/>
        <p:txBody>
          <a:bodyPr/>
          <a:lstStyle/>
          <a:p>
            <a:pPr>
              <a:defRPr/>
            </a:pPr>
            <a:fld id="{993FB5C8-26E0-4F30-B5CB-DC054F05F51F}" type="datetime1">
              <a:rPr lang="en-US" smtClean="0"/>
              <a:t>3/13/2021</a:t>
            </a:fld>
            <a:endParaRPr lang="en-US"/>
          </a:p>
        </p:txBody>
      </p:sp>
      <p:sp>
        <p:nvSpPr>
          <p:cNvPr id="5" name="Footer Placeholder 4">
            <a:extLst>
              <a:ext uri="{FF2B5EF4-FFF2-40B4-BE49-F238E27FC236}">
                <a16:creationId xmlns:a16="http://schemas.microsoft.com/office/drawing/2014/main" id="{5424907F-340B-4384-92EC-2452747DE33A}"/>
              </a:ext>
            </a:extLst>
          </p:cNvPr>
          <p:cNvSpPr>
            <a:spLocks noGrp="1"/>
          </p:cNvSpPr>
          <p:nvPr>
            <p:ph type="ftr" sz="quarter" idx="11"/>
          </p:nvPr>
        </p:nvSpPr>
        <p:spPr/>
        <p:txBody>
          <a:bodyPr/>
          <a:lstStyle/>
          <a:p>
            <a:pPr>
              <a:defRPr/>
            </a:pPr>
            <a:r>
              <a:rPr lang="en-US"/>
              <a:t>LinkedIn 2020 </a:t>
            </a:r>
          </a:p>
        </p:txBody>
      </p:sp>
      <p:sp>
        <p:nvSpPr>
          <p:cNvPr id="6" name="Slide Number Placeholder 5">
            <a:extLst>
              <a:ext uri="{FF2B5EF4-FFF2-40B4-BE49-F238E27FC236}">
                <a16:creationId xmlns:a16="http://schemas.microsoft.com/office/drawing/2014/main" id="{0FC574B0-456F-41CC-B8AF-03B3A23D02D3}"/>
              </a:ext>
            </a:extLst>
          </p:cNvPr>
          <p:cNvSpPr>
            <a:spLocks noGrp="1"/>
          </p:cNvSpPr>
          <p:nvPr>
            <p:ph type="sldNum" sz="quarter" idx="12"/>
          </p:nvPr>
        </p:nvSpPr>
        <p:spPr/>
        <p:txBody>
          <a:bodyPr/>
          <a:lstStyle/>
          <a:p>
            <a:pPr>
              <a:defRPr/>
            </a:pPr>
            <a:fld id="{C6841BA3-BD6F-4AE1-969E-643E5E797AD4}" type="slidenum">
              <a:rPr lang="en-US" altLang="en-US" smtClean="0"/>
              <a:pPr>
                <a:defRPr/>
              </a:pPr>
              <a:t>51</a:t>
            </a:fld>
            <a:endParaRPr lang="en-US" altLang="en-US"/>
          </a:p>
        </p:txBody>
      </p:sp>
      <p:pic>
        <p:nvPicPr>
          <p:cNvPr id="3" name="Picture 2">
            <a:extLst>
              <a:ext uri="{FF2B5EF4-FFF2-40B4-BE49-F238E27FC236}">
                <a16:creationId xmlns:a16="http://schemas.microsoft.com/office/drawing/2014/main" id="{E56E8F76-60B4-4294-B8BB-D9C296DDE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52673"/>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19BB65F-664B-4B30-A711-3AAB09660CF6}"/>
              </a:ext>
            </a:extLst>
          </p:cNvPr>
          <p:cNvSpPr txBox="1"/>
          <p:nvPr/>
        </p:nvSpPr>
        <p:spPr>
          <a:xfrm>
            <a:off x="609600" y="1981200"/>
            <a:ext cx="7239000" cy="1200329"/>
          </a:xfrm>
          <a:prstGeom prst="rect">
            <a:avLst/>
          </a:prstGeom>
          <a:noFill/>
          <a:ln>
            <a:solidFill>
              <a:schemeClr val="tx1"/>
            </a:solidFill>
          </a:ln>
        </p:spPr>
        <p:txBody>
          <a:bodyPr wrap="square" rtlCol="0">
            <a:spAutoFit/>
          </a:bodyPr>
          <a:lstStyle/>
          <a:p>
            <a:r>
              <a:rPr lang="en-US" dirty="0"/>
              <a:t>You now have additional search criteria – ‘Events’ is a great hidden networking tool.  You can search for events that are relevant to you. This is also part of the Events functionality rollout – where anyone can create an event now .</a:t>
            </a:r>
          </a:p>
        </p:txBody>
      </p:sp>
      <p:pic>
        <p:nvPicPr>
          <p:cNvPr id="11" name="Content Placeholder 10" descr="Graphical user interface, text, application, chat or text message&#10;&#10;Description automatically generated">
            <a:extLst>
              <a:ext uri="{FF2B5EF4-FFF2-40B4-BE49-F238E27FC236}">
                <a16:creationId xmlns:a16="http://schemas.microsoft.com/office/drawing/2014/main" id="{FC5AE054-4C34-401C-9E47-D28F492DF1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3661676"/>
            <a:ext cx="8229600" cy="1367066"/>
          </a:xfrm>
          <a:ln>
            <a:solidFill>
              <a:schemeClr val="tx1"/>
            </a:solidFill>
          </a:ln>
        </p:spPr>
      </p:pic>
    </p:spTree>
    <p:extLst>
      <p:ext uri="{BB962C8B-B14F-4D97-AF65-F5344CB8AC3E}">
        <p14:creationId xmlns:p14="http://schemas.microsoft.com/office/powerpoint/2010/main" val="3648464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7C89-713F-4C31-B08D-EBF853FCE854}"/>
              </a:ext>
            </a:extLst>
          </p:cNvPr>
          <p:cNvSpPr>
            <a:spLocks noGrp="1"/>
          </p:cNvSpPr>
          <p:nvPr>
            <p:ph type="title"/>
          </p:nvPr>
        </p:nvSpPr>
        <p:spPr/>
        <p:txBody>
          <a:bodyPr/>
          <a:lstStyle/>
          <a:p>
            <a:r>
              <a:rPr lang="en-US" dirty="0"/>
              <a:t>  Creating an event</a:t>
            </a:r>
          </a:p>
        </p:txBody>
      </p:sp>
      <p:pic>
        <p:nvPicPr>
          <p:cNvPr id="10" name="Content Placeholder 9" descr="Graphical user interface, application&#10;&#10;Description automatically generated">
            <a:extLst>
              <a:ext uri="{FF2B5EF4-FFF2-40B4-BE49-F238E27FC236}">
                <a16:creationId xmlns:a16="http://schemas.microsoft.com/office/drawing/2014/main" id="{A5425448-2F6F-451A-88AC-DDD58C9083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662" y="1924645"/>
            <a:ext cx="2629128" cy="2019475"/>
          </a:xfrm>
          <a:ln>
            <a:solidFill>
              <a:schemeClr val="tx1"/>
            </a:solidFill>
          </a:ln>
        </p:spPr>
      </p:pic>
      <p:sp>
        <p:nvSpPr>
          <p:cNvPr id="4" name="Date Placeholder 3">
            <a:extLst>
              <a:ext uri="{FF2B5EF4-FFF2-40B4-BE49-F238E27FC236}">
                <a16:creationId xmlns:a16="http://schemas.microsoft.com/office/drawing/2014/main" id="{40B60E86-5113-4684-B5C0-B0AC47CCEB51}"/>
              </a:ext>
            </a:extLst>
          </p:cNvPr>
          <p:cNvSpPr>
            <a:spLocks noGrp="1"/>
          </p:cNvSpPr>
          <p:nvPr>
            <p:ph type="dt" sz="half" idx="10"/>
          </p:nvPr>
        </p:nvSpPr>
        <p:spPr/>
        <p:txBody>
          <a:bodyPr/>
          <a:lstStyle/>
          <a:p>
            <a:pPr>
              <a:defRPr/>
            </a:pPr>
            <a:fld id="{64F2ECAB-3FF0-4202-9055-DBB7EC707590}" type="datetime1">
              <a:rPr lang="en-US" smtClean="0"/>
              <a:t>3/13/2021</a:t>
            </a:fld>
            <a:endParaRPr lang="en-US"/>
          </a:p>
        </p:txBody>
      </p:sp>
      <p:sp>
        <p:nvSpPr>
          <p:cNvPr id="5" name="Footer Placeholder 4">
            <a:extLst>
              <a:ext uri="{FF2B5EF4-FFF2-40B4-BE49-F238E27FC236}">
                <a16:creationId xmlns:a16="http://schemas.microsoft.com/office/drawing/2014/main" id="{B62CC945-A6F5-4A42-A682-1D1340E36FDB}"/>
              </a:ext>
            </a:extLst>
          </p:cNvPr>
          <p:cNvSpPr>
            <a:spLocks noGrp="1"/>
          </p:cNvSpPr>
          <p:nvPr>
            <p:ph type="ftr" sz="quarter" idx="11"/>
          </p:nvPr>
        </p:nvSpPr>
        <p:spPr/>
        <p:txBody>
          <a:bodyPr/>
          <a:lstStyle/>
          <a:p>
            <a:pPr>
              <a:defRPr/>
            </a:pPr>
            <a:r>
              <a:rPr lang="en-US"/>
              <a:t>LinkedIn 2021 </a:t>
            </a:r>
            <a:endParaRPr lang="en-US" dirty="0"/>
          </a:p>
        </p:txBody>
      </p:sp>
      <p:sp>
        <p:nvSpPr>
          <p:cNvPr id="6" name="Slide Number Placeholder 5">
            <a:extLst>
              <a:ext uri="{FF2B5EF4-FFF2-40B4-BE49-F238E27FC236}">
                <a16:creationId xmlns:a16="http://schemas.microsoft.com/office/drawing/2014/main" id="{0B2EC878-D0E3-4085-BB4C-193ADCCAA86D}"/>
              </a:ext>
            </a:extLst>
          </p:cNvPr>
          <p:cNvSpPr>
            <a:spLocks noGrp="1"/>
          </p:cNvSpPr>
          <p:nvPr>
            <p:ph type="sldNum" sz="quarter" idx="12"/>
          </p:nvPr>
        </p:nvSpPr>
        <p:spPr/>
        <p:txBody>
          <a:bodyPr/>
          <a:lstStyle/>
          <a:p>
            <a:pPr>
              <a:defRPr/>
            </a:pPr>
            <a:fld id="{C6841BA3-BD6F-4AE1-969E-643E5E797AD4}" type="slidenum">
              <a:rPr lang="en-US" altLang="en-US" smtClean="0"/>
              <a:pPr>
                <a:defRPr/>
              </a:pPr>
              <a:t>52</a:t>
            </a:fld>
            <a:endParaRPr lang="en-US" altLang="en-US"/>
          </a:p>
        </p:txBody>
      </p:sp>
      <p:pic>
        <p:nvPicPr>
          <p:cNvPr id="8" name="Picture 7">
            <a:extLst>
              <a:ext uri="{FF2B5EF4-FFF2-40B4-BE49-F238E27FC236}">
                <a16:creationId xmlns:a16="http://schemas.microsoft.com/office/drawing/2014/main" id="{4B3F528F-9E5C-49CB-9A18-8E1D3025B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352673"/>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Graphical user interface&#10;&#10;Description automatically generated">
            <a:extLst>
              <a:ext uri="{FF2B5EF4-FFF2-40B4-BE49-F238E27FC236}">
                <a16:creationId xmlns:a16="http://schemas.microsoft.com/office/drawing/2014/main" id="{C0B62F64-7AF9-47A7-B4E3-C5354006A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262" y="1843259"/>
            <a:ext cx="5521076" cy="3995578"/>
          </a:xfrm>
          <a:prstGeom prst="rect">
            <a:avLst/>
          </a:prstGeom>
        </p:spPr>
      </p:pic>
      <p:sp>
        <p:nvSpPr>
          <p:cNvPr id="13" name="TextBox 12">
            <a:extLst>
              <a:ext uri="{FF2B5EF4-FFF2-40B4-BE49-F238E27FC236}">
                <a16:creationId xmlns:a16="http://schemas.microsoft.com/office/drawing/2014/main" id="{759F4B45-CB06-4434-9CBA-4D0CBB012692}"/>
              </a:ext>
            </a:extLst>
          </p:cNvPr>
          <p:cNvSpPr txBox="1"/>
          <p:nvPr/>
        </p:nvSpPr>
        <p:spPr>
          <a:xfrm>
            <a:off x="457200" y="4267200"/>
            <a:ext cx="2629128" cy="1754326"/>
          </a:xfrm>
          <a:prstGeom prst="rect">
            <a:avLst/>
          </a:prstGeom>
          <a:noFill/>
          <a:ln>
            <a:solidFill>
              <a:schemeClr val="tx1"/>
            </a:solidFill>
          </a:ln>
        </p:spPr>
        <p:txBody>
          <a:bodyPr wrap="square" rtlCol="0">
            <a:spAutoFit/>
          </a:bodyPr>
          <a:lstStyle/>
          <a:p>
            <a:r>
              <a:rPr lang="en-US" dirty="0"/>
              <a:t>Select ‘+’ from Events on your home page to create an event or see events you’re attending. Events are located under your Groups.</a:t>
            </a:r>
          </a:p>
        </p:txBody>
      </p:sp>
    </p:spTree>
    <p:extLst>
      <p:ext uri="{BB962C8B-B14F-4D97-AF65-F5344CB8AC3E}">
        <p14:creationId xmlns:p14="http://schemas.microsoft.com/office/powerpoint/2010/main" val="744352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1688-C645-4A32-952C-EC6102E70028}"/>
              </a:ext>
            </a:extLst>
          </p:cNvPr>
          <p:cNvSpPr>
            <a:spLocks noGrp="1"/>
          </p:cNvSpPr>
          <p:nvPr>
            <p:ph type="title"/>
          </p:nvPr>
        </p:nvSpPr>
        <p:spPr/>
        <p:txBody>
          <a:bodyPr/>
          <a:lstStyle/>
          <a:p>
            <a:r>
              <a:rPr lang="en-US" dirty="0"/>
              <a:t>    This is how it’ll look</a:t>
            </a:r>
          </a:p>
        </p:txBody>
      </p:sp>
      <p:pic>
        <p:nvPicPr>
          <p:cNvPr id="8" name="Content Placeholder 7" descr="Graphical user interface, application, website&#10;&#10;Description automatically generated">
            <a:extLst>
              <a:ext uri="{FF2B5EF4-FFF2-40B4-BE49-F238E27FC236}">
                <a16:creationId xmlns:a16="http://schemas.microsoft.com/office/drawing/2014/main" id="{DE86B093-1D43-4A28-959C-FD3A59E00B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191" y="1600200"/>
            <a:ext cx="7655617" cy="4525963"/>
          </a:xfrm>
          <a:ln>
            <a:solidFill>
              <a:schemeClr val="tx1"/>
            </a:solidFill>
          </a:ln>
        </p:spPr>
      </p:pic>
      <p:sp>
        <p:nvSpPr>
          <p:cNvPr id="4" name="Date Placeholder 3">
            <a:extLst>
              <a:ext uri="{FF2B5EF4-FFF2-40B4-BE49-F238E27FC236}">
                <a16:creationId xmlns:a16="http://schemas.microsoft.com/office/drawing/2014/main" id="{BC0D58CE-E67D-450F-9C06-B61999F1E3E3}"/>
              </a:ext>
            </a:extLst>
          </p:cNvPr>
          <p:cNvSpPr>
            <a:spLocks noGrp="1"/>
          </p:cNvSpPr>
          <p:nvPr>
            <p:ph type="dt" sz="half" idx="10"/>
          </p:nvPr>
        </p:nvSpPr>
        <p:spPr/>
        <p:txBody>
          <a:bodyPr/>
          <a:lstStyle/>
          <a:p>
            <a:pPr>
              <a:defRPr/>
            </a:pPr>
            <a:fld id="{0ECC1B47-2D36-4CD6-9808-040307BB1423}" type="datetime1">
              <a:rPr lang="en-US" smtClean="0"/>
              <a:t>3/13/2021</a:t>
            </a:fld>
            <a:endParaRPr lang="en-US"/>
          </a:p>
        </p:txBody>
      </p:sp>
      <p:sp>
        <p:nvSpPr>
          <p:cNvPr id="5" name="Footer Placeholder 4">
            <a:extLst>
              <a:ext uri="{FF2B5EF4-FFF2-40B4-BE49-F238E27FC236}">
                <a16:creationId xmlns:a16="http://schemas.microsoft.com/office/drawing/2014/main" id="{AE5845BF-26EB-4541-BFB7-141AE5CB6A38}"/>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D709D456-DEBD-4FE1-A578-2B1EE3B6C2E1}"/>
              </a:ext>
            </a:extLst>
          </p:cNvPr>
          <p:cNvSpPr>
            <a:spLocks noGrp="1"/>
          </p:cNvSpPr>
          <p:nvPr>
            <p:ph type="sldNum" sz="quarter" idx="12"/>
          </p:nvPr>
        </p:nvSpPr>
        <p:spPr/>
        <p:txBody>
          <a:bodyPr/>
          <a:lstStyle/>
          <a:p>
            <a:pPr>
              <a:defRPr/>
            </a:pPr>
            <a:fld id="{C6841BA3-BD6F-4AE1-969E-643E5E797AD4}" type="slidenum">
              <a:rPr lang="en-US" altLang="en-US" smtClean="0"/>
              <a:pPr>
                <a:defRPr/>
              </a:pPr>
              <a:t>53</a:t>
            </a:fld>
            <a:endParaRPr lang="en-US" altLang="en-US"/>
          </a:p>
        </p:txBody>
      </p:sp>
      <p:pic>
        <p:nvPicPr>
          <p:cNvPr id="10" name="Picture 9">
            <a:extLst>
              <a:ext uri="{FF2B5EF4-FFF2-40B4-BE49-F238E27FC236}">
                <a16:creationId xmlns:a16="http://schemas.microsoft.com/office/drawing/2014/main" id="{2B9B71FD-5AEE-4199-8EAF-9E7B0055C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5733"/>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55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9D49-2B14-403F-BE71-C7542B74BF19}"/>
              </a:ext>
            </a:extLst>
          </p:cNvPr>
          <p:cNvSpPr>
            <a:spLocks noGrp="1"/>
          </p:cNvSpPr>
          <p:nvPr>
            <p:ph type="title"/>
          </p:nvPr>
        </p:nvSpPr>
        <p:spPr/>
        <p:txBody>
          <a:bodyPr/>
          <a:lstStyle/>
          <a:p>
            <a:r>
              <a:rPr lang="en-US" dirty="0"/>
              <a:t>Another change</a:t>
            </a:r>
          </a:p>
        </p:txBody>
      </p:sp>
      <p:pic>
        <p:nvPicPr>
          <p:cNvPr id="8" name="Content Placeholder 7" descr="Graphical user interface, text, application&#10;&#10;Description automatically generated">
            <a:extLst>
              <a:ext uri="{FF2B5EF4-FFF2-40B4-BE49-F238E27FC236}">
                <a16:creationId xmlns:a16="http://schemas.microsoft.com/office/drawing/2014/main" id="{8AE1C55E-B1C2-472E-972C-1A3C488F3D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254" y="1594342"/>
            <a:ext cx="4769765" cy="4525963"/>
          </a:xfrm>
          <a:ln>
            <a:solidFill>
              <a:schemeClr val="tx1"/>
            </a:solidFill>
          </a:ln>
        </p:spPr>
      </p:pic>
      <p:sp>
        <p:nvSpPr>
          <p:cNvPr id="4" name="Date Placeholder 3">
            <a:extLst>
              <a:ext uri="{FF2B5EF4-FFF2-40B4-BE49-F238E27FC236}">
                <a16:creationId xmlns:a16="http://schemas.microsoft.com/office/drawing/2014/main" id="{68087A18-4C3B-4419-A38D-9F974364EDE3}"/>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9760BC4C-42DB-47CB-BE3E-223123E622C4}"/>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2EB4B1C8-3057-4B05-99FB-B0DC94C85E2D}"/>
              </a:ext>
            </a:extLst>
          </p:cNvPr>
          <p:cNvSpPr>
            <a:spLocks noGrp="1"/>
          </p:cNvSpPr>
          <p:nvPr>
            <p:ph type="sldNum" sz="quarter" idx="12"/>
          </p:nvPr>
        </p:nvSpPr>
        <p:spPr/>
        <p:txBody>
          <a:bodyPr/>
          <a:lstStyle/>
          <a:p>
            <a:pPr>
              <a:defRPr/>
            </a:pPr>
            <a:fld id="{C6841BA3-BD6F-4AE1-969E-643E5E797AD4}" type="slidenum">
              <a:rPr lang="en-US" altLang="en-US" smtClean="0"/>
              <a:pPr>
                <a:defRPr/>
              </a:pPr>
              <a:t>54</a:t>
            </a:fld>
            <a:endParaRPr lang="en-US" altLang="en-US"/>
          </a:p>
        </p:txBody>
      </p:sp>
      <p:pic>
        <p:nvPicPr>
          <p:cNvPr id="9" name="Picture 8">
            <a:extLst>
              <a:ext uri="{FF2B5EF4-FFF2-40B4-BE49-F238E27FC236}">
                <a16:creationId xmlns:a16="http://schemas.microsoft.com/office/drawing/2014/main" id="{66628A9E-9232-4A63-8752-30228DFAD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5733"/>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0FEC16C-D9EC-4699-A79B-454CF5F2E971}"/>
              </a:ext>
            </a:extLst>
          </p:cNvPr>
          <p:cNvSpPr txBox="1"/>
          <p:nvPr/>
        </p:nvSpPr>
        <p:spPr>
          <a:xfrm>
            <a:off x="5486400" y="1676400"/>
            <a:ext cx="3276600" cy="3416320"/>
          </a:xfrm>
          <a:prstGeom prst="rect">
            <a:avLst/>
          </a:prstGeom>
          <a:noFill/>
          <a:ln>
            <a:solidFill>
              <a:schemeClr val="tx1"/>
            </a:solidFill>
          </a:ln>
        </p:spPr>
        <p:txBody>
          <a:bodyPr wrap="square" rtlCol="0">
            <a:spAutoFit/>
          </a:bodyPr>
          <a:lstStyle/>
          <a:p>
            <a:r>
              <a:rPr lang="en-US" dirty="0">
                <a:latin typeface="+mj-lt"/>
              </a:rPr>
              <a:t>LinkedIn is rolling out the ability to ‘flag’ profiles of those who have passed on.</a:t>
            </a:r>
            <a:r>
              <a:rPr lang="en-US" b="0" i="0" dirty="0">
                <a:effectLst/>
                <a:latin typeface="+mj-lt"/>
              </a:rPr>
              <a:t> To [Memorialize] or [Close] you’ll need to submit the following information with your request: Member's full name, LinkedIn profile link/URL, Relationship, Member's email, Date of passing, Death certificate, &amp; Legal documents to show you have the authority.</a:t>
            </a:r>
            <a:endParaRPr lang="en-US" dirty="0">
              <a:latin typeface="+mj-lt"/>
            </a:endParaRPr>
          </a:p>
        </p:txBody>
      </p:sp>
    </p:spTree>
    <p:extLst>
      <p:ext uri="{BB962C8B-B14F-4D97-AF65-F5344CB8AC3E}">
        <p14:creationId xmlns:p14="http://schemas.microsoft.com/office/powerpoint/2010/main" val="2564021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B3EE-7993-4D59-9E98-5B6040080FE7}"/>
              </a:ext>
            </a:extLst>
          </p:cNvPr>
          <p:cNvSpPr>
            <a:spLocks noGrp="1"/>
          </p:cNvSpPr>
          <p:nvPr>
            <p:ph type="title"/>
          </p:nvPr>
        </p:nvSpPr>
        <p:spPr/>
        <p:txBody>
          <a:bodyPr/>
          <a:lstStyle/>
          <a:p>
            <a:r>
              <a:rPr lang="en-US" dirty="0"/>
              <a:t>LinkedIn help</a:t>
            </a:r>
          </a:p>
        </p:txBody>
      </p:sp>
      <p:pic>
        <p:nvPicPr>
          <p:cNvPr id="8" name="Content Placeholder 7" descr="Graphical user interface&#10;&#10;Description automatically generated">
            <a:extLst>
              <a:ext uri="{FF2B5EF4-FFF2-40B4-BE49-F238E27FC236}">
                <a16:creationId xmlns:a16="http://schemas.microsoft.com/office/drawing/2014/main" id="{C696F8F8-F54C-4F53-8DF4-ACCD5C6B6D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427" y="1828800"/>
            <a:ext cx="6744417" cy="3458828"/>
          </a:xfrm>
          <a:ln>
            <a:solidFill>
              <a:schemeClr val="tx1"/>
            </a:solidFill>
          </a:ln>
        </p:spPr>
      </p:pic>
      <p:sp>
        <p:nvSpPr>
          <p:cNvPr id="4" name="Date Placeholder 3">
            <a:extLst>
              <a:ext uri="{FF2B5EF4-FFF2-40B4-BE49-F238E27FC236}">
                <a16:creationId xmlns:a16="http://schemas.microsoft.com/office/drawing/2014/main" id="{421FAC6F-C489-4A7E-A4FB-381B1F87496D}"/>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9280EFD4-387F-4659-B76D-71D97CC03224}"/>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C3E88D2C-E517-4842-94EB-BF8895EFFC51}"/>
              </a:ext>
            </a:extLst>
          </p:cNvPr>
          <p:cNvSpPr>
            <a:spLocks noGrp="1"/>
          </p:cNvSpPr>
          <p:nvPr>
            <p:ph type="sldNum" sz="quarter" idx="12"/>
          </p:nvPr>
        </p:nvSpPr>
        <p:spPr/>
        <p:txBody>
          <a:bodyPr/>
          <a:lstStyle/>
          <a:p>
            <a:pPr>
              <a:defRPr/>
            </a:pPr>
            <a:fld id="{C6841BA3-BD6F-4AE1-969E-643E5E797AD4}" type="slidenum">
              <a:rPr lang="en-US" altLang="en-US" smtClean="0"/>
              <a:pPr>
                <a:defRPr/>
              </a:pPr>
              <a:t>55</a:t>
            </a:fld>
            <a:endParaRPr lang="en-US" altLang="en-US"/>
          </a:p>
        </p:txBody>
      </p:sp>
      <p:pic>
        <p:nvPicPr>
          <p:cNvPr id="9" name="Picture 2">
            <a:extLst>
              <a:ext uri="{FF2B5EF4-FFF2-40B4-BE49-F238E27FC236}">
                <a16:creationId xmlns:a16="http://schemas.microsoft.com/office/drawing/2014/main" id="{16209CF0-E80B-4AB9-BC69-CBC55D0D9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746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C395045-DEB0-4F93-B601-FB77879B5AEA}"/>
              </a:ext>
            </a:extLst>
          </p:cNvPr>
          <p:cNvSpPr txBox="1"/>
          <p:nvPr/>
        </p:nvSpPr>
        <p:spPr>
          <a:xfrm>
            <a:off x="7239000" y="1828800"/>
            <a:ext cx="1676400" cy="1754326"/>
          </a:xfrm>
          <a:prstGeom prst="rect">
            <a:avLst/>
          </a:prstGeom>
          <a:noFill/>
          <a:ln>
            <a:solidFill>
              <a:schemeClr val="tx1"/>
            </a:solidFill>
          </a:ln>
        </p:spPr>
        <p:txBody>
          <a:bodyPr wrap="square" rtlCol="0">
            <a:spAutoFit/>
          </a:bodyPr>
          <a:lstStyle/>
          <a:p>
            <a:r>
              <a:rPr lang="en-US" dirty="0"/>
              <a:t>Follow this page on LinkedIn to post questions and discuss issues</a:t>
            </a:r>
          </a:p>
        </p:txBody>
      </p:sp>
    </p:spTree>
    <p:extLst>
      <p:ext uri="{BB962C8B-B14F-4D97-AF65-F5344CB8AC3E}">
        <p14:creationId xmlns:p14="http://schemas.microsoft.com/office/powerpoint/2010/main" val="2683934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F9AC19C-0439-444F-9B11-2D01BF3B1CA2}"/>
              </a:ext>
            </a:extLst>
          </p:cNvPr>
          <p:cNvSpPr>
            <a:spLocks noGrp="1" noChangeArrowheads="1"/>
          </p:cNvSpPr>
          <p:nvPr>
            <p:ph type="title"/>
          </p:nvPr>
        </p:nvSpPr>
        <p:spPr>
          <a:xfrm>
            <a:off x="228600" y="228600"/>
            <a:ext cx="8229600" cy="1143000"/>
          </a:xfrm>
        </p:spPr>
        <p:txBody>
          <a:bodyPr/>
          <a:lstStyle/>
          <a:p>
            <a:r>
              <a:rPr lang="en-US" altLang="en-US" dirty="0"/>
              <a:t>          Follow-up comments</a:t>
            </a:r>
          </a:p>
        </p:txBody>
      </p:sp>
      <p:sp>
        <p:nvSpPr>
          <p:cNvPr id="43011" name="Content Placeholder 2">
            <a:extLst>
              <a:ext uri="{FF2B5EF4-FFF2-40B4-BE49-F238E27FC236}">
                <a16:creationId xmlns:a16="http://schemas.microsoft.com/office/drawing/2014/main" id="{345E128E-FAAD-49A9-8415-CA0B452D71C8}"/>
              </a:ext>
            </a:extLst>
          </p:cNvPr>
          <p:cNvSpPr>
            <a:spLocks noGrp="1" noChangeArrowheads="1"/>
          </p:cNvSpPr>
          <p:nvPr>
            <p:ph idx="1"/>
          </p:nvPr>
        </p:nvSpPr>
        <p:spPr>
          <a:ln>
            <a:solidFill>
              <a:schemeClr val="tx1"/>
            </a:solidFill>
          </a:ln>
        </p:spPr>
        <p:txBody>
          <a:bodyPr/>
          <a:lstStyle/>
          <a:p>
            <a:r>
              <a:rPr lang="en-US" altLang="en-US" sz="2800" dirty="0"/>
              <a:t>LinkedIn is NOT a substitute for in-person or online networking, but it’s needed now more than ever</a:t>
            </a:r>
          </a:p>
          <a:p>
            <a:r>
              <a:rPr lang="en-US" altLang="en-US" sz="2800"/>
              <a:t>Build </a:t>
            </a:r>
            <a:r>
              <a:rPr lang="en-US" altLang="en-US" sz="2800" dirty="0"/>
              <a:t>a network now for follow-ups later</a:t>
            </a:r>
          </a:p>
          <a:p>
            <a:r>
              <a:rPr lang="en-US" altLang="en-US" sz="2800" dirty="0"/>
              <a:t>There’s lots of information about LinkedIn and differing opinions about how to use it </a:t>
            </a:r>
          </a:p>
          <a:p>
            <a:r>
              <a:rPr lang="en-US" altLang="en-US" sz="2800" dirty="0"/>
              <a:t>Dwell time is a new way that LinkedIn determines how much visibility posts get – not just ‘liking’ a post by engaging on it</a:t>
            </a:r>
          </a:p>
        </p:txBody>
      </p:sp>
      <p:sp>
        <p:nvSpPr>
          <p:cNvPr id="43012" name="Date Placeholder 3">
            <a:extLst>
              <a:ext uri="{FF2B5EF4-FFF2-40B4-BE49-F238E27FC236}">
                <a16:creationId xmlns:a16="http://schemas.microsoft.com/office/drawing/2014/main" id="{9EFC70FB-510D-4F9F-B26D-0282013AF2C4}"/>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E55D9C-7211-40B8-89F9-422C817D0574}" type="datetime1">
              <a:rPr lang="en-US" altLang="en-US" sz="1400" smtClean="0"/>
              <a:t>3/13/2021</a:t>
            </a:fld>
            <a:endParaRPr lang="en-US" altLang="en-US" sz="1400"/>
          </a:p>
        </p:txBody>
      </p:sp>
      <p:sp>
        <p:nvSpPr>
          <p:cNvPr id="43013" name="Footer Placeholder 4">
            <a:extLst>
              <a:ext uri="{FF2B5EF4-FFF2-40B4-BE49-F238E27FC236}">
                <a16:creationId xmlns:a16="http://schemas.microsoft.com/office/drawing/2014/main" id="{EFA57234-FC5B-496E-B677-5189C53B6370}"/>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LinkedIn 2021 </a:t>
            </a:r>
          </a:p>
        </p:txBody>
      </p:sp>
      <p:sp>
        <p:nvSpPr>
          <p:cNvPr id="43014" name="Slide Number Placeholder 5">
            <a:extLst>
              <a:ext uri="{FF2B5EF4-FFF2-40B4-BE49-F238E27FC236}">
                <a16:creationId xmlns:a16="http://schemas.microsoft.com/office/drawing/2014/main" id="{054D6109-F899-4C81-B32F-3376C221B7BC}"/>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FF269A-6E37-4592-B42F-E7914B9812AE}" type="slidenum">
              <a:rPr lang="en-US" altLang="en-US" sz="1400" smtClean="0"/>
              <a:pPr>
                <a:spcBef>
                  <a:spcPct val="0"/>
                </a:spcBef>
                <a:buFontTx/>
                <a:buNone/>
              </a:pPr>
              <a:t>56</a:t>
            </a:fld>
            <a:endParaRPr lang="en-US" altLang="en-US" sz="1400"/>
          </a:p>
        </p:txBody>
      </p:sp>
      <p:pic>
        <p:nvPicPr>
          <p:cNvPr id="43015" name="Picture 2">
            <a:extLst>
              <a:ext uri="{FF2B5EF4-FFF2-40B4-BE49-F238E27FC236}">
                <a16:creationId xmlns:a16="http://schemas.microsoft.com/office/drawing/2014/main" id="{E8BBDBB5-35F7-4F42-B309-794E9AF64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28600"/>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7279-2EA1-4DB9-83AB-E875DED9CA10}"/>
              </a:ext>
            </a:extLst>
          </p:cNvPr>
          <p:cNvSpPr>
            <a:spLocks noGrp="1"/>
          </p:cNvSpPr>
          <p:nvPr>
            <p:ph type="title"/>
          </p:nvPr>
        </p:nvSpPr>
        <p:spPr>
          <a:xfrm>
            <a:off x="457200" y="274637"/>
            <a:ext cx="8229600" cy="1697439"/>
          </a:xfrm>
        </p:spPr>
        <p:txBody>
          <a:bodyPr>
            <a:normAutofit/>
          </a:bodyPr>
          <a:lstStyle/>
          <a:p>
            <a:r>
              <a:rPr lang="en-US" dirty="0" err="1"/>
              <a:t>TTa</a:t>
            </a:r>
            <a:r>
              <a:rPr lang="en-US" dirty="0"/>
              <a:t>      Take the plunge</a:t>
            </a:r>
          </a:p>
        </p:txBody>
      </p:sp>
      <p:sp>
        <p:nvSpPr>
          <p:cNvPr id="3" name="Content Placeholder 2">
            <a:extLst>
              <a:ext uri="{FF2B5EF4-FFF2-40B4-BE49-F238E27FC236}">
                <a16:creationId xmlns:a16="http://schemas.microsoft.com/office/drawing/2014/main" id="{EB0CE64B-5644-4768-A2E5-C3618B841D98}"/>
              </a:ext>
            </a:extLst>
          </p:cNvPr>
          <p:cNvSpPr>
            <a:spLocks noGrp="1"/>
          </p:cNvSpPr>
          <p:nvPr>
            <p:ph idx="1"/>
          </p:nvPr>
        </p:nvSpPr>
        <p:spPr>
          <a:ln>
            <a:solidFill>
              <a:schemeClr val="tx1"/>
            </a:solidFill>
          </a:ln>
        </p:spPr>
        <p:txBody>
          <a:bodyPr/>
          <a:lstStyle/>
          <a:p>
            <a:endParaRPr lang="en-US" dirty="0"/>
          </a:p>
          <a:p>
            <a:endParaRPr lang="en-US" dirty="0"/>
          </a:p>
          <a:p>
            <a:endParaRPr lang="en-US" dirty="0"/>
          </a:p>
          <a:p>
            <a:r>
              <a:rPr lang="en-US" dirty="0"/>
              <a:t>What are you </a:t>
            </a:r>
          </a:p>
          <a:p>
            <a:r>
              <a:rPr lang="en-US" dirty="0"/>
              <a:t>waiting for????</a:t>
            </a:r>
          </a:p>
          <a:p>
            <a:endParaRPr lang="en-US" dirty="0"/>
          </a:p>
          <a:p>
            <a:endParaRPr lang="en-US" dirty="0"/>
          </a:p>
        </p:txBody>
      </p:sp>
      <p:pic>
        <p:nvPicPr>
          <p:cNvPr id="5" name="Picture 4" descr="A picture containing table, water, racket, court&#10;&#10;Description automatically generated">
            <a:extLst>
              <a:ext uri="{FF2B5EF4-FFF2-40B4-BE49-F238E27FC236}">
                <a16:creationId xmlns:a16="http://schemas.microsoft.com/office/drawing/2014/main" id="{804A04E1-EDA0-44A6-8C2F-BBAC75DD7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628038"/>
            <a:ext cx="4071938" cy="2286000"/>
          </a:xfrm>
          <a:prstGeom prst="rect">
            <a:avLst/>
          </a:prstGeom>
        </p:spPr>
      </p:pic>
      <p:sp>
        <p:nvSpPr>
          <p:cNvPr id="4" name="Date Placeholder 3">
            <a:extLst>
              <a:ext uri="{FF2B5EF4-FFF2-40B4-BE49-F238E27FC236}">
                <a16:creationId xmlns:a16="http://schemas.microsoft.com/office/drawing/2014/main" id="{C06D4BB9-F6C9-4C41-8C41-0CBBABB3627D}"/>
              </a:ext>
            </a:extLst>
          </p:cNvPr>
          <p:cNvSpPr>
            <a:spLocks noGrp="1"/>
          </p:cNvSpPr>
          <p:nvPr>
            <p:ph type="dt" sz="half" idx="10"/>
          </p:nvPr>
        </p:nvSpPr>
        <p:spPr/>
        <p:txBody>
          <a:bodyPr/>
          <a:lstStyle/>
          <a:p>
            <a:pPr>
              <a:defRPr/>
            </a:pPr>
            <a:fld id="{EB91D5C7-72A6-489B-8556-D7D3C01E9F0E}" type="datetime1">
              <a:rPr lang="en-US" smtClean="0"/>
              <a:t>3/13/2021</a:t>
            </a:fld>
            <a:endParaRPr lang="en-US"/>
          </a:p>
        </p:txBody>
      </p:sp>
      <p:sp>
        <p:nvSpPr>
          <p:cNvPr id="6" name="Footer Placeholder 5">
            <a:extLst>
              <a:ext uri="{FF2B5EF4-FFF2-40B4-BE49-F238E27FC236}">
                <a16:creationId xmlns:a16="http://schemas.microsoft.com/office/drawing/2014/main" id="{40EC66E9-7890-451B-8411-AE8F8BDBF659}"/>
              </a:ext>
            </a:extLst>
          </p:cNvPr>
          <p:cNvSpPr>
            <a:spLocks noGrp="1"/>
          </p:cNvSpPr>
          <p:nvPr>
            <p:ph type="ftr" sz="quarter" idx="11"/>
          </p:nvPr>
        </p:nvSpPr>
        <p:spPr/>
        <p:txBody>
          <a:bodyPr/>
          <a:lstStyle/>
          <a:p>
            <a:pPr>
              <a:defRPr/>
            </a:pPr>
            <a:r>
              <a:rPr lang="en-US"/>
              <a:t>LinkedIn 2021 </a:t>
            </a:r>
          </a:p>
        </p:txBody>
      </p:sp>
      <p:sp>
        <p:nvSpPr>
          <p:cNvPr id="7" name="Slide Number Placeholder 6">
            <a:extLst>
              <a:ext uri="{FF2B5EF4-FFF2-40B4-BE49-F238E27FC236}">
                <a16:creationId xmlns:a16="http://schemas.microsoft.com/office/drawing/2014/main" id="{6432E7B9-FDA3-494F-97A1-4906EFEF56D1}"/>
              </a:ext>
            </a:extLst>
          </p:cNvPr>
          <p:cNvSpPr>
            <a:spLocks noGrp="1"/>
          </p:cNvSpPr>
          <p:nvPr>
            <p:ph type="sldNum" sz="quarter" idx="12"/>
          </p:nvPr>
        </p:nvSpPr>
        <p:spPr/>
        <p:txBody>
          <a:bodyPr/>
          <a:lstStyle/>
          <a:p>
            <a:pPr>
              <a:defRPr/>
            </a:pPr>
            <a:fld id="{C6841BA3-BD6F-4AE1-969E-643E5E797AD4}" type="slidenum">
              <a:rPr lang="en-US" altLang="en-US" smtClean="0"/>
              <a:pPr>
                <a:defRPr/>
              </a:pPr>
              <a:t>57</a:t>
            </a:fld>
            <a:endParaRPr lang="en-US" altLang="en-US"/>
          </a:p>
        </p:txBody>
      </p:sp>
      <p:pic>
        <p:nvPicPr>
          <p:cNvPr id="8" name="Picture 2">
            <a:extLst>
              <a:ext uri="{FF2B5EF4-FFF2-40B4-BE49-F238E27FC236}">
                <a16:creationId xmlns:a16="http://schemas.microsoft.com/office/drawing/2014/main" id="{93941C12-24F8-4501-B945-0DA2DFBE8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9075"/>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473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C194-E2B6-4633-ABAD-8BEFEF16AFEB}"/>
              </a:ext>
            </a:extLst>
          </p:cNvPr>
          <p:cNvSpPr>
            <a:spLocks noGrp="1"/>
          </p:cNvSpPr>
          <p:nvPr>
            <p:ph type="title"/>
          </p:nvPr>
        </p:nvSpPr>
        <p:spPr/>
        <p:txBody>
          <a:bodyPr/>
          <a:lstStyle/>
          <a:p>
            <a:r>
              <a:rPr lang="en-US" dirty="0"/>
              <a:t>          LinkedIn reminders</a:t>
            </a:r>
          </a:p>
        </p:txBody>
      </p:sp>
      <p:sp>
        <p:nvSpPr>
          <p:cNvPr id="3" name="Content Placeholder 2">
            <a:extLst>
              <a:ext uri="{FF2B5EF4-FFF2-40B4-BE49-F238E27FC236}">
                <a16:creationId xmlns:a16="http://schemas.microsoft.com/office/drawing/2014/main" id="{AF019126-EA92-4D64-8E10-6D0A3F2AF6A1}"/>
              </a:ext>
            </a:extLst>
          </p:cNvPr>
          <p:cNvSpPr>
            <a:spLocks noGrp="1"/>
          </p:cNvSpPr>
          <p:nvPr>
            <p:ph idx="1"/>
          </p:nvPr>
        </p:nvSpPr>
        <p:spPr>
          <a:ln>
            <a:solidFill>
              <a:schemeClr val="tx1"/>
            </a:solidFill>
          </a:ln>
        </p:spPr>
        <p:txBody>
          <a:bodyPr/>
          <a:lstStyle/>
          <a:p>
            <a:r>
              <a:rPr lang="en-US" dirty="0"/>
              <a:t>You’re more than 20 times likely to be viewed if you have a picture</a:t>
            </a:r>
          </a:p>
          <a:p>
            <a:r>
              <a:rPr lang="en-US" dirty="0"/>
              <a:t>Your background picture is another way to market yourself and your business</a:t>
            </a:r>
          </a:p>
          <a:p>
            <a:r>
              <a:rPr lang="en-US" dirty="0"/>
              <a:t>Engaging on LinkedIn will help you get noticed as an SME (Subject Matter Expert)</a:t>
            </a:r>
          </a:p>
          <a:p>
            <a:r>
              <a:rPr lang="en-US" dirty="0"/>
              <a:t>LinkedIn is Keyword driven</a:t>
            </a:r>
          </a:p>
        </p:txBody>
      </p:sp>
      <p:sp>
        <p:nvSpPr>
          <p:cNvPr id="4" name="Date Placeholder 3">
            <a:extLst>
              <a:ext uri="{FF2B5EF4-FFF2-40B4-BE49-F238E27FC236}">
                <a16:creationId xmlns:a16="http://schemas.microsoft.com/office/drawing/2014/main" id="{FA8879DA-3C2C-4D16-97FE-F5BE51B762C5}"/>
              </a:ext>
            </a:extLst>
          </p:cNvPr>
          <p:cNvSpPr>
            <a:spLocks noGrp="1"/>
          </p:cNvSpPr>
          <p:nvPr>
            <p:ph type="dt" sz="half" idx="10"/>
          </p:nvPr>
        </p:nvSpPr>
        <p:spPr/>
        <p:txBody>
          <a:bodyPr/>
          <a:lstStyle/>
          <a:p>
            <a:pPr>
              <a:defRPr/>
            </a:pPr>
            <a:fld id="{65CF19A1-BB72-48BB-A2EF-9818B48BF3BD}" type="datetime1">
              <a:rPr lang="en-US" smtClean="0"/>
              <a:t>3/13/2021</a:t>
            </a:fld>
            <a:endParaRPr lang="en-US"/>
          </a:p>
        </p:txBody>
      </p:sp>
      <p:sp>
        <p:nvSpPr>
          <p:cNvPr id="5" name="Footer Placeholder 4">
            <a:extLst>
              <a:ext uri="{FF2B5EF4-FFF2-40B4-BE49-F238E27FC236}">
                <a16:creationId xmlns:a16="http://schemas.microsoft.com/office/drawing/2014/main" id="{0FD8D3B5-D64F-4C77-A350-9F3E90CF6E00}"/>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A724EBB1-713D-4209-8A90-7BBEE37ADBC9}"/>
              </a:ext>
            </a:extLst>
          </p:cNvPr>
          <p:cNvSpPr>
            <a:spLocks noGrp="1"/>
          </p:cNvSpPr>
          <p:nvPr>
            <p:ph type="sldNum" sz="quarter" idx="12"/>
          </p:nvPr>
        </p:nvSpPr>
        <p:spPr/>
        <p:txBody>
          <a:bodyPr/>
          <a:lstStyle/>
          <a:p>
            <a:pPr>
              <a:defRPr/>
            </a:pPr>
            <a:fld id="{C6841BA3-BD6F-4AE1-969E-643E5E797AD4}" type="slidenum">
              <a:rPr lang="en-US" altLang="en-US" smtClean="0"/>
              <a:pPr>
                <a:defRPr/>
              </a:pPr>
              <a:t>58</a:t>
            </a:fld>
            <a:endParaRPr lang="en-US" altLang="en-US"/>
          </a:p>
        </p:txBody>
      </p:sp>
      <p:pic>
        <p:nvPicPr>
          <p:cNvPr id="7" name="Picture 2">
            <a:extLst>
              <a:ext uri="{FF2B5EF4-FFF2-40B4-BE49-F238E27FC236}">
                <a16:creationId xmlns:a16="http://schemas.microsoft.com/office/drawing/2014/main" id="{99A08A92-A612-4E6B-AF54-B6E77A2EF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639"/>
            <a:ext cx="1905000" cy="114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315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251B-21D9-4610-BBE8-85204558F2AB}"/>
              </a:ext>
            </a:extLst>
          </p:cNvPr>
          <p:cNvSpPr>
            <a:spLocks noGrp="1"/>
          </p:cNvSpPr>
          <p:nvPr>
            <p:ph type="title"/>
          </p:nvPr>
        </p:nvSpPr>
        <p:spPr/>
        <p:txBody>
          <a:bodyPr/>
          <a:lstStyle/>
          <a:p>
            <a:r>
              <a:rPr lang="en-US" dirty="0"/>
              <a:t>    Clubhouse thoughts</a:t>
            </a:r>
          </a:p>
        </p:txBody>
      </p:sp>
      <p:sp>
        <p:nvSpPr>
          <p:cNvPr id="3" name="Content Placeholder 2">
            <a:extLst>
              <a:ext uri="{FF2B5EF4-FFF2-40B4-BE49-F238E27FC236}">
                <a16:creationId xmlns:a16="http://schemas.microsoft.com/office/drawing/2014/main" id="{11D7C877-DD33-465B-8DD4-8E4BFA568B31}"/>
              </a:ext>
            </a:extLst>
          </p:cNvPr>
          <p:cNvSpPr>
            <a:spLocks noGrp="1"/>
          </p:cNvSpPr>
          <p:nvPr>
            <p:ph idx="1"/>
          </p:nvPr>
        </p:nvSpPr>
        <p:spPr>
          <a:ln>
            <a:solidFill>
              <a:schemeClr val="tx1"/>
            </a:solidFill>
          </a:ln>
        </p:spPr>
        <p:txBody>
          <a:bodyPr/>
          <a:lstStyle/>
          <a:p>
            <a:r>
              <a:rPr lang="en-US" dirty="0"/>
              <a:t>While invite only, most of us have invites and get more all the time</a:t>
            </a:r>
          </a:p>
          <a:p>
            <a:r>
              <a:rPr lang="en-US" dirty="0"/>
              <a:t>There’s lots of great conversation there</a:t>
            </a:r>
          </a:p>
          <a:p>
            <a:r>
              <a:rPr lang="en-US" dirty="0"/>
              <a:t>Anyone can start their own ‘room’ to talk about whatever they want to</a:t>
            </a:r>
          </a:p>
          <a:p>
            <a:r>
              <a:rPr lang="en-US" dirty="0"/>
              <a:t>Your profile there can be even more personal if you choose that route</a:t>
            </a:r>
          </a:p>
        </p:txBody>
      </p:sp>
      <p:sp>
        <p:nvSpPr>
          <p:cNvPr id="4" name="Date Placeholder 3">
            <a:extLst>
              <a:ext uri="{FF2B5EF4-FFF2-40B4-BE49-F238E27FC236}">
                <a16:creationId xmlns:a16="http://schemas.microsoft.com/office/drawing/2014/main" id="{DFABC313-445E-421E-8928-20DAD4FFDF63}"/>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3477FD77-5424-42ED-A93E-DCCCC4FD3A8E}"/>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2B28DC7C-C3BD-4950-ADC2-043542223F26}"/>
              </a:ext>
            </a:extLst>
          </p:cNvPr>
          <p:cNvSpPr>
            <a:spLocks noGrp="1"/>
          </p:cNvSpPr>
          <p:nvPr>
            <p:ph type="sldNum" sz="quarter" idx="12"/>
          </p:nvPr>
        </p:nvSpPr>
        <p:spPr/>
        <p:txBody>
          <a:bodyPr/>
          <a:lstStyle/>
          <a:p>
            <a:pPr>
              <a:defRPr/>
            </a:pPr>
            <a:fld id="{C6841BA3-BD6F-4AE1-969E-643E5E797AD4}" type="slidenum">
              <a:rPr lang="en-US" altLang="en-US" smtClean="0"/>
              <a:pPr>
                <a:defRPr/>
              </a:pPr>
              <a:t>59</a:t>
            </a:fld>
            <a:endParaRPr lang="en-US" altLang="en-US"/>
          </a:p>
        </p:txBody>
      </p:sp>
      <p:pic>
        <p:nvPicPr>
          <p:cNvPr id="7" name="Picture 2">
            <a:extLst>
              <a:ext uri="{FF2B5EF4-FFF2-40B4-BE49-F238E27FC236}">
                <a16:creationId xmlns:a16="http://schemas.microsoft.com/office/drawing/2014/main" id="{7EF859BB-9075-4867-8CEE-B1D4B4F8A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639"/>
            <a:ext cx="1905000" cy="114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94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3F3B-43CF-4781-8D38-6AE90CFADC43}"/>
              </a:ext>
            </a:extLst>
          </p:cNvPr>
          <p:cNvSpPr>
            <a:spLocks noGrp="1"/>
          </p:cNvSpPr>
          <p:nvPr>
            <p:ph type="title"/>
          </p:nvPr>
        </p:nvSpPr>
        <p:spPr/>
        <p:txBody>
          <a:bodyPr/>
          <a:lstStyle/>
          <a:p>
            <a:r>
              <a:rPr lang="en-US" dirty="0"/>
              <a:t>L            LinkedIn Nice-to-haves</a:t>
            </a:r>
          </a:p>
        </p:txBody>
      </p:sp>
      <p:sp>
        <p:nvSpPr>
          <p:cNvPr id="3" name="Content Placeholder 2">
            <a:extLst>
              <a:ext uri="{FF2B5EF4-FFF2-40B4-BE49-F238E27FC236}">
                <a16:creationId xmlns:a16="http://schemas.microsoft.com/office/drawing/2014/main" id="{94B1840A-CF6D-4CA7-A534-B15D26E46D68}"/>
              </a:ext>
            </a:extLst>
          </p:cNvPr>
          <p:cNvSpPr>
            <a:spLocks noGrp="1"/>
          </p:cNvSpPr>
          <p:nvPr>
            <p:ph idx="1"/>
          </p:nvPr>
        </p:nvSpPr>
        <p:spPr>
          <a:ln>
            <a:solidFill>
              <a:schemeClr val="tx1"/>
            </a:solidFill>
          </a:ln>
        </p:spPr>
        <p:txBody>
          <a:bodyPr/>
          <a:lstStyle/>
          <a:p>
            <a:r>
              <a:rPr lang="en-US" dirty="0"/>
              <a:t>Background image – to further market yourself</a:t>
            </a:r>
          </a:p>
          <a:p>
            <a:r>
              <a:rPr lang="en-US" dirty="0"/>
              <a:t>Using Featured section</a:t>
            </a:r>
          </a:p>
          <a:p>
            <a:r>
              <a:rPr lang="en-US" dirty="0"/>
              <a:t>Adding documents or attachments within jobs</a:t>
            </a:r>
          </a:p>
          <a:p>
            <a:r>
              <a:rPr lang="en-US" dirty="0"/>
              <a:t>A recent recommendation</a:t>
            </a:r>
          </a:p>
          <a:p>
            <a:r>
              <a:rPr lang="en-US" dirty="0"/>
              <a:t>Write recommendations for others too</a:t>
            </a:r>
          </a:p>
          <a:p>
            <a:endParaRPr lang="en-US" dirty="0"/>
          </a:p>
        </p:txBody>
      </p:sp>
      <p:sp>
        <p:nvSpPr>
          <p:cNvPr id="4" name="Date Placeholder 3">
            <a:extLst>
              <a:ext uri="{FF2B5EF4-FFF2-40B4-BE49-F238E27FC236}">
                <a16:creationId xmlns:a16="http://schemas.microsoft.com/office/drawing/2014/main" id="{23DFFD3B-E014-4B71-ACAB-1AC8BE74018E}"/>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10217FEA-BB1E-49DB-B65E-4DDD8BD3A5C7}"/>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BDD2A0A0-5D67-4169-A54E-FFF604BB90FD}"/>
              </a:ext>
            </a:extLst>
          </p:cNvPr>
          <p:cNvSpPr>
            <a:spLocks noGrp="1"/>
          </p:cNvSpPr>
          <p:nvPr>
            <p:ph type="sldNum" sz="quarter" idx="12"/>
          </p:nvPr>
        </p:nvSpPr>
        <p:spPr/>
        <p:txBody>
          <a:bodyPr/>
          <a:lstStyle/>
          <a:p>
            <a:pPr>
              <a:defRPr/>
            </a:pPr>
            <a:fld id="{C6841BA3-BD6F-4AE1-969E-643E5E797AD4}" type="slidenum">
              <a:rPr lang="en-US" altLang="en-US" smtClean="0"/>
              <a:pPr>
                <a:defRPr/>
              </a:pPr>
              <a:t>6</a:t>
            </a:fld>
            <a:endParaRPr lang="en-US" altLang="en-US"/>
          </a:p>
        </p:txBody>
      </p:sp>
      <p:pic>
        <p:nvPicPr>
          <p:cNvPr id="7" name="Picture 2">
            <a:extLst>
              <a:ext uri="{FF2B5EF4-FFF2-40B4-BE49-F238E27FC236}">
                <a16:creationId xmlns:a16="http://schemas.microsoft.com/office/drawing/2014/main" id="{BA164A5D-2F06-4015-A8A1-598EBC9AD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71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FCE5-12EB-45F2-B782-B3C1BDCBAD83}"/>
              </a:ext>
            </a:extLst>
          </p:cNvPr>
          <p:cNvSpPr>
            <a:spLocks noGrp="1"/>
          </p:cNvSpPr>
          <p:nvPr>
            <p:ph type="title"/>
          </p:nvPr>
        </p:nvSpPr>
        <p:spPr/>
        <p:txBody>
          <a:bodyPr/>
          <a:lstStyle/>
          <a:p>
            <a:r>
              <a:rPr lang="en-US" dirty="0"/>
              <a:t>    The party continues</a:t>
            </a:r>
          </a:p>
        </p:txBody>
      </p:sp>
      <p:sp>
        <p:nvSpPr>
          <p:cNvPr id="3" name="Content Placeholder 2">
            <a:extLst>
              <a:ext uri="{FF2B5EF4-FFF2-40B4-BE49-F238E27FC236}">
                <a16:creationId xmlns:a16="http://schemas.microsoft.com/office/drawing/2014/main" id="{8F38E097-6E63-442E-B37C-4950792356D6}"/>
              </a:ext>
            </a:extLst>
          </p:cNvPr>
          <p:cNvSpPr>
            <a:spLocks noGrp="1"/>
          </p:cNvSpPr>
          <p:nvPr>
            <p:ph idx="1"/>
          </p:nvPr>
        </p:nvSpPr>
        <p:spPr>
          <a:ln>
            <a:solidFill>
              <a:schemeClr val="tx1"/>
            </a:solidFill>
          </a:ln>
        </p:spPr>
        <p:txBody>
          <a:bodyPr/>
          <a:lstStyle/>
          <a:p>
            <a:r>
              <a:rPr lang="en-US" sz="2400" dirty="0"/>
              <a:t>I moderate 3 weekly rooms on Clubhouse – Tuesdays at 3 pm (job search), Thursdays at 11 am (Automation with Rachel Simon) and at 5:30 pm (Resume reviews with Virginia Franco and Claire M. Davis)</a:t>
            </a:r>
          </a:p>
          <a:p>
            <a:r>
              <a:rPr lang="en-US" sz="2400" dirty="0"/>
              <a:t>If you have an </a:t>
            </a:r>
            <a:r>
              <a:rPr lang="en-US" sz="2400" dirty="0" err="1"/>
              <a:t>Iphone</a:t>
            </a:r>
            <a:r>
              <a:rPr lang="en-US" sz="2400" dirty="0"/>
              <a:t> or </a:t>
            </a:r>
            <a:r>
              <a:rPr lang="en-US" sz="2400" dirty="0" err="1"/>
              <a:t>Ipad</a:t>
            </a:r>
            <a:r>
              <a:rPr lang="en-US" sz="2400" dirty="0"/>
              <a:t>, I have several invites to join Clubhouse</a:t>
            </a:r>
          </a:p>
          <a:p>
            <a:r>
              <a:rPr lang="en-US" sz="2400" dirty="0"/>
              <a:t>We’re represented there by Abby, Ed Han, George Pace, Lynne Williams and Jack Kelly</a:t>
            </a:r>
          </a:p>
        </p:txBody>
      </p:sp>
      <p:sp>
        <p:nvSpPr>
          <p:cNvPr id="4" name="Date Placeholder 3">
            <a:extLst>
              <a:ext uri="{FF2B5EF4-FFF2-40B4-BE49-F238E27FC236}">
                <a16:creationId xmlns:a16="http://schemas.microsoft.com/office/drawing/2014/main" id="{770E44B1-1110-4A01-8643-0EA06989EFE1}"/>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C29E13BC-998F-44E1-AD5C-22B71DE5C020}"/>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AD8889BE-8A02-483F-91E7-E112AFD862BC}"/>
              </a:ext>
            </a:extLst>
          </p:cNvPr>
          <p:cNvSpPr>
            <a:spLocks noGrp="1"/>
          </p:cNvSpPr>
          <p:nvPr>
            <p:ph type="sldNum" sz="quarter" idx="12"/>
          </p:nvPr>
        </p:nvSpPr>
        <p:spPr/>
        <p:txBody>
          <a:bodyPr/>
          <a:lstStyle/>
          <a:p>
            <a:pPr>
              <a:defRPr/>
            </a:pPr>
            <a:fld id="{C6841BA3-BD6F-4AE1-969E-643E5E797AD4}" type="slidenum">
              <a:rPr lang="en-US" altLang="en-US" smtClean="0"/>
              <a:pPr>
                <a:defRPr/>
              </a:pPr>
              <a:t>60</a:t>
            </a:fld>
            <a:endParaRPr lang="en-US" altLang="en-US"/>
          </a:p>
        </p:txBody>
      </p:sp>
      <p:pic>
        <p:nvPicPr>
          <p:cNvPr id="7" name="Picture 2">
            <a:extLst>
              <a:ext uri="{FF2B5EF4-FFF2-40B4-BE49-F238E27FC236}">
                <a16:creationId xmlns:a16="http://schemas.microsoft.com/office/drawing/2014/main" id="{EC34DA94-57D9-4A24-BDA3-8C3CE04CE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639"/>
            <a:ext cx="1905000" cy="114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543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D8406CF-166C-4D47-9040-25D07BF57B5E}"/>
              </a:ext>
            </a:extLst>
          </p:cNvPr>
          <p:cNvSpPr>
            <a:spLocks noGrp="1" noChangeArrowheads="1"/>
          </p:cNvSpPr>
          <p:nvPr>
            <p:ph type="title"/>
          </p:nvPr>
        </p:nvSpPr>
        <p:spPr/>
        <p:txBody>
          <a:bodyPr/>
          <a:lstStyle/>
          <a:p>
            <a:pPr eaLnBrk="1" hangingPunct="1"/>
            <a:r>
              <a:rPr lang="en-US" altLang="en-US"/>
              <a:t>Thank you!</a:t>
            </a:r>
          </a:p>
        </p:txBody>
      </p:sp>
      <p:sp>
        <p:nvSpPr>
          <p:cNvPr id="46083" name="Rectangle 3">
            <a:extLst>
              <a:ext uri="{FF2B5EF4-FFF2-40B4-BE49-F238E27FC236}">
                <a16:creationId xmlns:a16="http://schemas.microsoft.com/office/drawing/2014/main" id="{8AED8865-88A9-4F99-9AF2-9F03C161CE64}"/>
              </a:ext>
            </a:extLst>
          </p:cNvPr>
          <p:cNvSpPr>
            <a:spLocks noGrp="1" noChangeArrowheads="1"/>
          </p:cNvSpPr>
          <p:nvPr>
            <p:ph idx="1"/>
          </p:nvPr>
        </p:nvSpPr>
        <p:spPr>
          <a:ln>
            <a:solidFill>
              <a:schemeClr val="tx1"/>
            </a:solidFill>
          </a:ln>
        </p:spPr>
        <p:txBody>
          <a:bodyPr/>
          <a:lstStyle/>
          <a:p>
            <a:pPr marL="0" indent="0" eaLnBrk="1" hangingPunct="1">
              <a:buNone/>
            </a:pPr>
            <a:r>
              <a:rPr lang="en-US" altLang="en-US" sz="2800" dirty="0"/>
              <a:t>I appreciate the opportunity to present some of the latest changes to LinkedIn </a:t>
            </a:r>
            <a:r>
              <a:rPr lang="en-US" altLang="en-US" sz="2800"/>
              <a:t>and Clubhouse. </a:t>
            </a:r>
            <a:endParaRPr lang="en-US" altLang="en-US" sz="2800" dirty="0"/>
          </a:p>
          <a:p>
            <a:pPr marL="0" indent="0" eaLnBrk="1" hangingPunct="1">
              <a:buNone/>
            </a:pPr>
            <a:r>
              <a:rPr lang="en-US" altLang="en-US" sz="2800" dirty="0"/>
              <a:t>For more information email me at </a:t>
            </a:r>
          </a:p>
          <a:p>
            <a:pPr algn="ctr" eaLnBrk="1" hangingPunct="1">
              <a:buFontTx/>
              <a:buNone/>
            </a:pPr>
            <a:r>
              <a:rPr lang="en-US" altLang="en-US" sz="2800" dirty="0">
                <a:hlinkClick r:id="rId2"/>
              </a:rPr>
              <a:t>ken@kmlconsultants.com</a:t>
            </a:r>
            <a:r>
              <a:rPr lang="en-US" altLang="en-US" sz="2800" dirty="0"/>
              <a:t> </a:t>
            </a:r>
          </a:p>
          <a:p>
            <a:pPr algn="ctr" eaLnBrk="1" hangingPunct="1">
              <a:buFontTx/>
              <a:buNone/>
            </a:pPr>
            <a:r>
              <a:rPr lang="en-US" altLang="en-US" sz="2800" dirty="0"/>
              <a:t>Call me at 973-768-2796</a:t>
            </a:r>
          </a:p>
          <a:p>
            <a:pPr algn="ctr" eaLnBrk="1" hangingPunct="1">
              <a:buFontTx/>
              <a:buNone/>
            </a:pPr>
            <a:r>
              <a:rPr lang="en-US" altLang="en-US" sz="2800" dirty="0"/>
              <a:t> Connect with me on LinkedIn- </a:t>
            </a:r>
            <a:r>
              <a:rPr lang="en-US" altLang="en-US" sz="2800" dirty="0">
                <a:hlinkClick r:id="rId3"/>
              </a:rPr>
              <a:t>https://www.linkedin.com/in/langk/</a:t>
            </a:r>
            <a:endParaRPr lang="en-US" altLang="en-US" sz="2800" dirty="0"/>
          </a:p>
          <a:p>
            <a:pPr algn="ctr" eaLnBrk="1" hangingPunct="1">
              <a:buFontTx/>
              <a:buNone/>
            </a:pPr>
            <a:r>
              <a:rPr lang="en-US" altLang="en-US" sz="2800" dirty="0"/>
              <a:t>Follow me on Clubhouse at @kenlang</a:t>
            </a:r>
          </a:p>
          <a:p>
            <a:pPr algn="ctr" eaLnBrk="1" hangingPunct="1">
              <a:buFontTx/>
              <a:buNone/>
            </a:pPr>
            <a:endParaRPr lang="en-US" altLang="en-US" sz="2800" dirty="0"/>
          </a:p>
          <a:p>
            <a:pPr algn="ctr" eaLnBrk="1" hangingPunct="1">
              <a:buFontTx/>
              <a:buNone/>
            </a:pPr>
            <a:endParaRPr lang="en-US" altLang="en-US" dirty="0"/>
          </a:p>
          <a:p>
            <a:pPr algn="ctr" eaLnBrk="1" hangingPunct="1">
              <a:buFontTx/>
              <a:buNone/>
            </a:pPr>
            <a:r>
              <a:rPr lang="en-US" altLang="en-US" dirty="0"/>
              <a:t> </a:t>
            </a:r>
          </a:p>
        </p:txBody>
      </p:sp>
      <p:sp>
        <p:nvSpPr>
          <p:cNvPr id="46084" name="Date Placeholder 3">
            <a:extLst>
              <a:ext uri="{FF2B5EF4-FFF2-40B4-BE49-F238E27FC236}">
                <a16:creationId xmlns:a16="http://schemas.microsoft.com/office/drawing/2014/main" id="{885A8B41-BB25-4559-BFDF-DBC9928475DA}"/>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9587A4-2BAB-414A-8B7A-C2BC0A3BA89F}" type="datetime1">
              <a:rPr lang="en-US" altLang="en-US" sz="1400" smtClean="0"/>
              <a:t>3/13/2021</a:t>
            </a:fld>
            <a:endParaRPr lang="en-US" altLang="en-US" sz="1400"/>
          </a:p>
        </p:txBody>
      </p:sp>
      <p:sp>
        <p:nvSpPr>
          <p:cNvPr id="46085" name="Footer Placeholder 4">
            <a:extLst>
              <a:ext uri="{FF2B5EF4-FFF2-40B4-BE49-F238E27FC236}">
                <a16:creationId xmlns:a16="http://schemas.microsoft.com/office/drawing/2014/main" id="{F8942D94-425E-4EA4-BE17-2BBA114DBEA7}"/>
              </a:ext>
            </a:extLst>
          </p:cNvPr>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LinkedIn 2021 </a:t>
            </a:r>
          </a:p>
        </p:txBody>
      </p:sp>
      <p:sp>
        <p:nvSpPr>
          <p:cNvPr id="46086" name="Slide Number Placeholder 5">
            <a:extLst>
              <a:ext uri="{FF2B5EF4-FFF2-40B4-BE49-F238E27FC236}">
                <a16:creationId xmlns:a16="http://schemas.microsoft.com/office/drawing/2014/main" id="{6A07FFBC-DBCA-4292-81B6-090B4E21730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A32F6D-EA37-479D-A194-75D3EF3B3596}" type="slidenum">
              <a:rPr lang="en-US" altLang="en-US" sz="1400" smtClean="0"/>
              <a:pPr>
                <a:spcBef>
                  <a:spcPct val="0"/>
                </a:spcBef>
                <a:buFontTx/>
                <a:buNone/>
              </a:pPr>
              <a:t>61</a:t>
            </a:fld>
            <a:endParaRPr lang="en-US" altLang="en-US" sz="1400"/>
          </a:p>
        </p:txBody>
      </p:sp>
      <p:pic>
        <p:nvPicPr>
          <p:cNvPr id="46087" name="Picture 2">
            <a:extLst>
              <a:ext uri="{FF2B5EF4-FFF2-40B4-BE49-F238E27FC236}">
                <a16:creationId xmlns:a16="http://schemas.microsoft.com/office/drawing/2014/main" id="{5AABBEF9-FEC1-4D74-A093-D6A643077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4638"/>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D961-2C78-47AD-AD47-0837C7E7FF3D}"/>
              </a:ext>
            </a:extLst>
          </p:cNvPr>
          <p:cNvSpPr>
            <a:spLocks noGrp="1"/>
          </p:cNvSpPr>
          <p:nvPr>
            <p:ph type="title"/>
          </p:nvPr>
        </p:nvSpPr>
        <p:spPr/>
        <p:txBody>
          <a:bodyPr/>
          <a:lstStyle/>
          <a:p>
            <a:r>
              <a:rPr lang="en-US" sz="3600" dirty="0"/>
              <a:t>                You know exactly who I am</a:t>
            </a:r>
          </a:p>
        </p:txBody>
      </p:sp>
      <p:pic>
        <p:nvPicPr>
          <p:cNvPr id="8" name="Content Placeholder 7" descr="Text&#10;&#10;Description automatically generated">
            <a:extLst>
              <a:ext uri="{FF2B5EF4-FFF2-40B4-BE49-F238E27FC236}">
                <a16:creationId xmlns:a16="http://schemas.microsoft.com/office/drawing/2014/main" id="{7F5C2C83-2455-4CC3-9D4C-AC411CC2E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236" y="1600200"/>
            <a:ext cx="8113528" cy="4525963"/>
          </a:xfrm>
          <a:ln>
            <a:solidFill>
              <a:schemeClr val="tx1"/>
            </a:solidFill>
          </a:ln>
        </p:spPr>
      </p:pic>
      <p:sp>
        <p:nvSpPr>
          <p:cNvPr id="4" name="Date Placeholder 3">
            <a:extLst>
              <a:ext uri="{FF2B5EF4-FFF2-40B4-BE49-F238E27FC236}">
                <a16:creationId xmlns:a16="http://schemas.microsoft.com/office/drawing/2014/main" id="{AEC30BA0-7C56-4035-92BA-526CD615E415}"/>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0F98B32C-86E2-4AA9-9084-060BF417C7E6}"/>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C8F00138-C352-4D52-BEE0-769E6659F494}"/>
              </a:ext>
            </a:extLst>
          </p:cNvPr>
          <p:cNvSpPr>
            <a:spLocks noGrp="1"/>
          </p:cNvSpPr>
          <p:nvPr>
            <p:ph type="sldNum" sz="quarter" idx="12"/>
          </p:nvPr>
        </p:nvSpPr>
        <p:spPr/>
        <p:txBody>
          <a:bodyPr/>
          <a:lstStyle/>
          <a:p>
            <a:pPr>
              <a:defRPr/>
            </a:pPr>
            <a:fld id="{C6841BA3-BD6F-4AE1-969E-643E5E797AD4}" type="slidenum">
              <a:rPr lang="en-US" altLang="en-US" smtClean="0"/>
              <a:pPr>
                <a:defRPr/>
              </a:pPr>
              <a:t>7</a:t>
            </a:fld>
            <a:endParaRPr lang="en-US" altLang="en-US"/>
          </a:p>
        </p:txBody>
      </p:sp>
      <p:pic>
        <p:nvPicPr>
          <p:cNvPr id="9" name="Picture 2">
            <a:extLst>
              <a:ext uri="{FF2B5EF4-FFF2-40B4-BE49-F238E27FC236}">
                <a16:creationId xmlns:a16="http://schemas.microsoft.com/office/drawing/2014/main" id="{EEF166F8-75CD-408C-8B8D-CA7DB9B5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67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A776-434D-46DF-9177-772E6DF3EAA6}"/>
              </a:ext>
            </a:extLst>
          </p:cNvPr>
          <p:cNvSpPr>
            <a:spLocks noGrp="1"/>
          </p:cNvSpPr>
          <p:nvPr>
            <p:ph type="title"/>
          </p:nvPr>
        </p:nvSpPr>
        <p:spPr/>
        <p:txBody>
          <a:bodyPr/>
          <a:lstStyle/>
          <a:p>
            <a:r>
              <a:rPr lang="en-US" dirty="0"/>
              <a:t>        Get their attention</a:t>
            </a:r>
          </a:p>
        </p:txBody>
      </p:sp>
      <p:pic>
        <p:nvPicPr>
          <p:cNvPr id="8" name="Content Placeholder 7" descr="Graphical user interface, text, application&#10;&#10;Description automatically generated">
            <a:extLst>
              <a:ext uri="{FF2B5EF4-FFF2-40B4-BE49-F238E27FC236}">
                <a16:creationId xmlns:a16="http://schemas.microsoft.com/office/drawing/2014/main" id="{3EFA7006-20B9-4073-9A73-61DDB11E96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022" y="1828800"/>
            <a:ext cx="8229600" cy="1821484"/>
          </a:xfrm>
          <a:ln>
            <a:solidFill>
              <a:schemeClr val="tx1"/>
            </a:solidFill>
          </a:ln>
        </p:spPr>
      </p:pic>
      <p:sp>
        <p:nvSpPr>
          <p:cNvPr id="4" name="Date Placeholder 3">
            <a:extLst>
              <a:ext uri="{FF2B5EF4-FFF2-40B4-BE49-F238E27FC236}">
                <a16:creationId xmlns:a16="http://schemas.microsoft.com/office/drawing/2014/main" id="{A8E7CC67-4E03-4C9D-817A-7C359ABB18B1}"/>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00D1F678-E945-4779-BE2D-078CB430B368}"/>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CEA604BC-42D0-43E3-AA41-616659A39F34}"/>
              </a:ext>
            </a:extLst>
          </p:cNvPr>
          <p:cNvSpPr>
            <a:spLocks noGrp="1"/>
          </p:cNvSpPr>
          <p:nvPr>
            <p:ph type="sldNum" sz="quarter" idx="12"/>
          </p:nvPr>
        </p:nvSpPr>
        <p:spPr/>
        <p:txBody>
          <a:bodyPr/>
          <a:lstStyle/>
          <a:p>
            <a:pPr>
              <a:defRPr/>
            </a:pPr>
            <a:fld id="{C6841BA3-BD6F-4AE1-969E-643E5E797AD4}" type="slidenum">
              <a:rPr lang="en-US" altLang="en-US" smtClean="0"/>
              <a:pPr>
                <a:defRPr/>
              </a:pPr>
              <a:t>8</a:t>
            </a:fld>
            <a:endParaRPr lang="en-US" altLang="en-US"/>
          </a:p>
        </p:txBody>
      </p:sp>
      <p:pic>
        <p:nvPicPr>
          <p:cNvPr id="9" name="Picture 2">
            <a:extLst>
              <a:ext uri="{FF2B5EF4-FFF2-40B4-BE49-F238E27FC236}">
                <a16:creationId xmlns:a16="http://schemas.microsoft.com/office/drawing/2014/main" id="{33CD878E-3E18-43BA-8581-127616B1C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AF810AA-BD6B-49A8-A2D4-E7904AD0E67F}"/>
              </a:ext>
            </a:extLst>
          </p:cNvPr>
          <p:cNvSpPr txBox="1"/>
          <p:nvPr/>
        </p:nvSpPr>
        <p:spPr>
          <a:xfrm>
            <a:off x="685800" y="4114800"/>
            <a:ext cx="7543800" cy="923330"/>
          </a:xfrm>
          <a:prstGeom prst="rect">
            <a:avLst/>
          </a:prstGeom>
          <a:noFill/>
          <a:ln>
            <a:solidFill>
              <a:schemeClr val="tx1"/>
            </a:solidFill>
          </a:ln>
        </p:spPr>
        <p:txBody>
          <a:bodyPr wrap="square" rtlCol="0">
            <a:spAutoFit/>
          </a:bodyPr>
          <a:lstStyle/>
          <a:p>
            <a:r>
              <a:rPr lang="en-US" dirty="0"/>
              <a:t>Only the 1</a:t>
            </a:r>
            <a:r>
              <a:rPr lang="en-US" baseline="30000" dirty="0"/>
              <a:t>st</a:t>
            </a:r>
            <a:r>
              <a:rPr lang="en-US" dirty="0"/>
              <a:t> 3 lines of your About section will be visible to anyone looking at your profile so make sure it stands out.  Also, include your email address in the about section and stuff it with keywords</a:t>
            </a:r>
          </a:p>
        </p:txBody>
      </p:sp>
      <p:cxnSp>
        <p:nvCxnSpPr>
          <p:cNvPr id="7" name="Straight Arrow Connector 6">
            <a:extLst>
              <a:ext uri="{FF2B5EF4-FFF2-40B4-BE49-F238E27FC236}">
                <a16:creationId xmlns:a16="http://schemas.microsoft.com/office/drawing/2014/main" id="{9CFDB2CE-5B0D-45D3-B718-322720F90854}"/>
              </a:ext>
            </a:extLst>
          </p:cNvPr>
          <p:cNvCxnSpPr/>
          <p:nvPr/>
        </p:nvCxnSpPr>
        <p:spPr>
          <a:xfrm flipV="1">
            <a:off x="5943600" y="3200400"/>
            <a:ext cx="6096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71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60A1F-D53F-4C07-8D40-9672F665FC8A}"/>
              </a:ext>
            </a:extLst>
          </p:cNvPr>
          <p:cNvSpPr>
            <a:spLocks noGrp="1"/>
          </p:cNvSpPr>
          <p:nvPr>
            <p:ph type="title"/>
          </p:nvPr>
        </p:nvSpPr>
        <p:spPr/>
        <p:txBody>
          <a:bodyPr/>
          <a:lstStyle/>
          <a:p>
            <a:r>
              <a:rPr lang="en-US" dirty="0"/>
              <a:t>           This is all searchable</a:t>
            </a:r>
          </a:p>
        </p:txBody>
      </p:sp>
      <p:pic>
        <p:nvPicPr>
          <p:cNvPr id="8" name="Content Placeholder 7" descr="Text&#10;&#10;Description automatically generated">
            <a:extLst>
              <a:ext uri="{FF2B5EF4-FFF2-40B4-BE49-F238E27FC236}">
                <a16:creationId xmlns:a16="http://schemas.microsoft.com/office/drawing/2014/main" id="{E627FEF6-4BD7-430F-80F8-ED45E55C07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68450"/>
            <a:ext cx="5402277" cy="4525963"/>
          </a:xfrm>
          <a:solidFill>
            <a:schemeClr val="tx1"/>
          </a:solidFill>
          <a:ln>
            <a:solidFill>
              <a:schemeClr val="tx1"/>
            </a:solidFill>
          </a:ln>
        </p:spPr>
      </p:pic>
      <p:sp>
        <p:nvSpPr>
          <p:cNvPr id="4" name="Date Placeholder 3">
            <a:extLst>
              <a:ext uri="{FF2B5EF4-FFF2-40B4-BE49-F238E27FC236}">
                <a16:creationId xmlns:a16="http://schemas.microsoft.com/office/drawing/2014/main" id="{7DF66720-4B2F-4CA2-916D-34ED6F207697}"/>
              </a:ext>
            </a:extLst>
          </p:cNvPr>
          <p:cNvSpPr>
            <a:spLocks noGrp="1"/>
          </p:cNvSpPr>
          <p:nvPr>
            <p:ph type="dt" sz="half" idx="10"/>
          </p:nvPr>
        </p:nvSpPr>
        <p:spPr/>
        <p:txBody>
          <a:bodyPr/>
          <a:lstStyle/>
          <a:p>
            <a:pPr>
              <a:defRPr/>
            </a:pPr>
            <a:fld id="{951512D1-36F1-4159-BF73-170677E4033E}" type="datetime1">
              <a:rPr lang="en-US" smtClean="0"/>
              <a:t>3/13/2021</a:t>
            </a:fld>
            <a:endParaRPr lang="en-US"/>
          </a:p>
        </p:txBody>
      </p:sp>
      <p:sp>
        <p:nvSpPr>
          <p:cNvPr id="5" name="Footer Placeholder 4">
            <a:extLst>
              <a:ext uri="{FF2B5EF4-FFF2-40B4-BE49-F238E27FC236}">
                <a16:creationId xmlns:a16="http://schemas.microsoft.com/office/drawing/2014/main" id="{EE755301-39B0-4B28-B5E5-56F41D3516EE}"/>
              </a:ext>
            </a:extLst>
          </p:cNvPr>
          <p:cNvSpPr>
            <a:spLocks noGrp="1"/>
          </p:cNvSpPr>
          <p:nvPr>
            <p:ph type="ftr" sz="quarter" idx="11"/>
          </p:nvPr>
        </p:nvSpPr>
        <p:spPr/>
        <p:txBody>
          <a:bodyPr/>
          <a:lstStyle/>
          <a:p>
            <a:pPr>
              <a:defRPr/>
            </a:pPr>
            <a:r>
              <a:rPr lang="en-US"/>
              <a:t>LinkedIn 2021 </a:t>
            </a:r>
          </a:p>
        </p:txBody>
      </p:sp>
      <p:sp>
        <p:nvSpPr>
          <p:cNvPr id="6" name="Slide Number Placeholder 5">
            <a:extLst>
              <a:ext uri="{FF2B5EF4-FFF2-40B4-BE49-F238E27FC236}">
                <a16:creationId xmlns:a16="http://schemas.microsoft.com/office/drawing/2014/main" id="{D805D0D4-8B0C-40E1-9A1A-819A8A282829}"/>
              </a:ext>
            </a:extLst>
          </p:cNvPr>
          <p:cNvSpPr>
            <a:spLocks noGrp="1"/>
          </p:cNvSpPr>
          <p:nvPr>
            <p:ph type="sldNum" sz="quarter" idx="12"/>
          </p:nvPr>
        </p:nvSpPr>
        <p:spPr/>
        <p:txBody>
          <a:bodyPr/>
          <a:lstStyle/>
          <a:p>
            <a:pPr>
              <a:defRPr/>
            </a:pPr>
            <a:fld id="{C6841BA3-BD6F-4AE1-969E-643E5E797AD4}" type="slidenum">
              <a:rPr lang="en-US" altLang="en-US" smtClean="0"/>
              <a:pPr>
                <a:defRPr/>
              </a:pPr>
              <a:t>9</a:t>
            </a:fld>
            <a:endParaRPr lang="en-US" altLang="en-US"/>
          </a:p>
        </p:txBody>
      </p:sp>
      <p:pic>
        <p:nvPicPr>
          <p:cNvPr id="9" name="Picture 2">
            <a:extLst>
              <a:ext uri="{FF2B5EF4-FFF2-40B4-BE49-F238E27FC236}">
                <a16:creationId xmlns:a16="http://schemas.microsoft.com/office/drawing/2014/main" id="{5DEEBC8E-2143-4821-B386-0102D4ADE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3844"/>
            <a:ext cx="21145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674AC66-A3F6-4BE4-AE59-D18F257A66D6}"/>
              </a:ext>
            </a:extLst>
          </p:cNvPr>
          <p:cNvSpPr txBox="1"/>
          <p:nvPr/>
        </p:nvSpPr>
        <p:spPr>
          <a:xfrm>
            <a:off x="6019800" y="1752600"/>
            <a:ext cx="2514600" cy="923330"/>
          </a:xfrm>
          <a:prstGeom prst="rect">
            <a:avLst/>
          </a:prstGeom>
          <a:noFill/>
          <a:ln>
            <a:solidFill>
              <a:schemeClr val="tx1"/>
            </a:solidFill>
          </a:ln>
        </p:spPr>
        <p:txBody>
          <a:bodyPr wrap="square" rtlCol="0">
            <a:spAutoFit/>
          </a:bodyPr>
          <a:lstStyle/>
          <a:p>
            <a:r>
              <a:rPr lang="en-US" dirty="0"/>
              <a:t>Each specialty and skill is searchable. Make it easy to read. </a:t>
            </a:r>
          </a:p>
        </p:txBody>
      </p:sp>
    </p:spTree>
    <p:extLst>
      <p:ext uri="{BB962C8B-B14F-4D97-AF65-F5344CB8AC3E}">
        <p14:creationId xmlns:p14="http://schemas.microsoft.com/office/powerpoint/2010/main" val="12174598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1937</TotalTime>
  <Words>2566</Words>
  <Application>Microsoft Office PowerPoint</Application>
  <PresentationFormat>On-screen Show (4:3)</PresentationFormat>
  <Paragraphs>428</Paragraphs>
  <Slides>61</Slides>
  <Notes>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Wingdings</vt:lpstr>
      <vt:lpstr>YouTube Noto</vt:lpstr>
      <vt:lpstr>Default Design</vt:lpstr>
      <vt:lpstr>KML Consultants presents</vt:lpstr>
      <vt:lpstr>      A bit about me….</vt:lpstr>
      <vt:lpstr>             You need the right tools</vt:lpstr>
      <vt:lpstr>Presentation</vt:lpstr>
      <vt:lpstr>    L       LinkedIn Basic Needs</vt:lpstr>
      <vt:lpstr>L            LinkedIn Nice-to-haves</vt:lpstr>
      <vt:lpstr>                You know exactly who I am</vt:lpstr>
      <vt:lpstr>        Get their attention</vt:lpstr>
      <vt:lpstr>           This is all searchable</vt:lpstr>
      <vt:lpstr>           Here’s an example</vt:lpstr>
      <vt:lpstr>            Here’s how</vt:lpstr>
      <vt:lpstr>           Skills and Recommendations</vt:lpstr>
      <vt:lpstr>           Linkedin 2021 tips</vt:lpstr>
      <vt:lpstr>        Personalize usually!</vt:lpstr>
      <vt:lpstr>           Good connections</vt:lpstr>
      <vt:lpstr>                Some bad requests</vt:lpstr>
      <vt:lpstr>Or even worse</vt:lpstr>
      <vt:lpstr>      What can you do?</vt:lpstr>
      <vt:lpstr>               Recent changes - good</vt:lpstr>
      <vt:lpstr>        Recent changes – why?</vt:lpstr>
      <vt:lpstr>       Market yourself!</vt:lpstr>
      <vt:lpstr>          Check your profile</vt:lpstr>
      <vt:lpstr>     This is how it will look</vt:lpstr>
      <vt:lpstr>             Phrases to avoid</vt:lpstr>
      <vt:lpstr>        Networking events</vt:lpstr>
      <vt:lpstr>Questions?</vt:lpstr>
      <vt:lpstr>Clubhouse is….</vt:lpstr>
      <vt:lpstr>          How Clubhouse works</vt:lpstr>
      <vt:lpstr>             Your Clubhouse profile</vt:lpstr>
      <vt:lpstr>Ac         Activity feed/Home page</vt:lpstr>
      <vt:lpstr>           Clubhouse room overview</vt:lpstr>
      <vt:lpstr>             More Clubhouse basics</vt:lpstr>
      <vt:lpstr>           Clubhouse and LinkedIn</vt:lpstr>
      <vt:lpstr>               Why join Clubhouse?</vt:lpstr>
      <vt:lpstr>      Jargon</vt:lpstr>
      <vt:lpstr>Best practices</vt:lpstr>
      <vt:lpstr>           Use LinkedIn and now Clubhouse </vt:lpstr>
      <vt:lpstr>            This is a taste of CH</vt:lpstr>
      <vt:lpstr>Questions?</vt:lpstr>
      <vt:lpstr>      New considerations</vt:lpstr>
      <vt:lpstr>Newsletters</vt:lpstr>
      <vt:lpstr>        View your Dashboard</vt:lpstr>
      <vt:lpstr>           Search by profession</vt:lpstr>
      <vt:lpstr>          Search by company</vt:lpstr>
      <vt:lpstr>      Search appearances</vt:lpstr>
      <vt:lpstr>      Posting options</vt:lpstr>
      <vt:lpstr>Offer help</vt:lpstr>
      <vt:lpstr>Find an expert</vt:lpstr>
      <vt:lpstr>           Create a poll </vt:lpstr>
      <vt:lpstr>My latest one</vt:lpstr>
      <vt:lpstr>           More robust searching</vt:lpstr>
      <vt:lpstr>  Creating an event</vt:lpstr>
      <vt:lpstr>    This is how it’ll look</vt:lpstr>
      <vt:lpstr>Another change</vt:lpstr>
      <vt:lpstr>LinkedIn help</vt:lpstr>
      <vt:lpstr>          Follow-up comments</vt:lpstr>
      <vt:lpstr>TTa      Take the plunge</vt:lpstr>
      <vt:lpstr>          LinkedIn reminders</vt:lpstr>
      <vt:lpstr>    Clubhouse thoughts</vt:lpstr>
      <vt:lpstr>    The party continues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KML Consultants presents</dc:title>
  <dc:creator>Kenneth Lang</dc:creator>
  <cp:lastModifiedBy>Kenneth Lang</cp:lastModifiedBy>
  <cp:revision>21</cp:revision>
  <dcterms:created xsi:type="dcterms:W3CDTF">2020-09-15T20:21:40Z</dcterms:created>
  <dcterms:modified xsi:type="dcterms:W3CDTF">2021-03-13T12:55:33Z</dcterms:modified>
</cp:coreProperties>
</file>