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7.jpg" ContentType="image/jpeg"/>
  <Override PartName="/ppt/media/image10.jpg" ContentType="image/jpeg"/>
  <Override PartName="/ppt/media/image12.jpg" ContentType="image/jpeg"/>
  <Override PartName="/ppt/media/image15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8" r:id="rId5"/>
    <p:sldId id="297" r:id="rId6"/>
    <p:sldId id="259" r:id="rId7"/>
    <p:sldId id="298" r:id="rId8"/>
    <p:sldId id="260" r:id="rId9"/>
    <p:sldId id="299" r:id="rId10"/>
    <p:sldId id="261" r:id="rId11"/>
    <p:sldId id="300" r:id="rId12"/>
    <p:sldId id="262" r:id="rId13"/>
    <p:sldId id="301" r:id="rId14"/>
    <p:sldId id="295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CFF76-76CE-4834-94B7-175D4E365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FFC1E-A0FC-4912-BDDD-2C3EBF7E7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2A7D7-DC27-4990-B51A-C43A1EA1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DB-C363-4667-9C75-60CFBC25331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49E44-D5A9-445F-BCBF-2669AD71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EB731-2E9B-409E-AC12-B3C16D0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933-DCB6-4D1C-A2BE-35D89218B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AF3A-EB1E-4904-B777-296925C47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5F397-4D90-40FD-8EAD-3ABB5E6DA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5AF97-97E4-4AA6-B0A7-1FCD64F1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DB-C363-4667-9C75-60CFBC25331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CBAC8-B5C9-46A2-BF50-7C5B5075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B722B-FACD-4DE8-9BE0-D73C9F77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933-DCB6-4D1C-A2BE-35D89218B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9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A92473-042D-4038-835F-FB69B2828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148D4-1868-49EF-809F-477334EC8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DA92-09A3-4636-952E-D7529984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DB-C363-4667-9C75-60CFBC25331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DA323-F126-4893-9A89-F432E2E4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35C72-0C8C-4AD3-8357-90B68E41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933-DCB6-4D1C-A2BE-35D89218B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4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C40F-AD6C-4259-82DB-7DCBD928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2EDBE-1D1F-4D35-A0B0-445A544D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F9D94-D8FB-4EB3-8DB8-DF3C4F1A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DB-C363-4667-9C75-60CFBC25331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C0AB1-F029-438E-AF77-3E3A9646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1F4F4-B638-48C2-9DA4-BE333C20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933-DCB6-4D1C-A2BE-35D89218B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9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5EA4-B2A8-45E5-80C0-8F6E098B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7CD3-5876-46CE-BC8E-C0FE09F58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F6373-2FC0-45C1-9691-4109621A8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DB-C363-4667-9C75-60CFBC25331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21E5D-783F-47D4-99F3-40DBFE3E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3BEDA-D761-4249-895B-13764095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933-DCB6-4D1C-A2BE-35D89218B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9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3E61-B3F2-4B32-936C-0445F9D80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D7B7F-1745-4ACA-BC06-2A0F09DDC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B940A-89E0-4DAF-925B-62AE5FE98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387C7-2758-4EC1-ABF0-FF7C0451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DB-C363-4667-9C75-60CFBC25331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5294C-EFDE-4652-AB23-D2D49C15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1B0E6-E07E-4C08-8C8A-329E3C28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933-DCB6-4D1C-A2BE-35D89218B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6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4571A-369D-4242-9093-D57020E9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A234F-9F16-434A-AF33-77F10A36B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4B447-4C44-40D6-BD36-070264214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AD67F-CD33-4163-BD69-08A1D5E67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AF8EC3-3DD4-4B14-B27F-51085A3FC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630812-1985-4C99-8767-C4A28B015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DB-C363-4667-9C75-60CFBC25331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CCBDD4-2422-48EA-B0A5-B866FC93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E728BE-4556-490A-B198-EDAA368A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933-DCB6-4D1C-A2BE-35D89218B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9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5A44-C4BF-4495-9980-685051AF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F9DEE-B213-4010-8957-8D49DE28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DB-C363-4667-9C75-60CFBC25331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22DEB-952E-48F2-8C73-04E75D92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9114E-DA13-410E-B838-12422ACE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933-DCB6-4D1C-A2BE-35D89218B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1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EBD53-571C-49BD-A2FA-DDF84666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DB-C363-4667-9C75-60CFBC25331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60D83-2701-4F38-B199-22E69862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5F8DA-958D-4C0F-8367-8B7EE511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933-DCB6-4D1C-A2BE-35D89218B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2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624F-5A50-4BA4-BEB8-D0D546CB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976C-F01C-4C6A-8BFC-48754CC4C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0F2C8-2CC3-41AF-A178-DF0C24900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58702-0882-40C0-BF8C-6F7573A6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DB-C363-4667-9C75-60CFBC25331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4F5A8-0E0B-4CE6-BD55-08DB5C593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C3C0E-76F1-400C-9E15-432DE7C1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933-DCB6-4D1C-A2BE-35D89218B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5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D9CB-000F-4B09-AAC8-10AA20D3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C6E45-A849-48A9-8D58-888088BC3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68A0E-3F37-405F-AC6D-FAAEDF586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04281-73CD-496D-B814-81E6D9D9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8ADB-C363-4667-9C75-60CFBC25331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68648-75AD-4484-AD60-23C961B6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80D87-7ABC-4BC0-ACFE-E301A5DE4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933-DCB6-4D1C-A2BE-35D89218B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3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9D87B-1571-4FC8-8791-0FDD1B30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9356-C3B2-4699-A24F-3E214E265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D35F7-FB7F-4B9C-AFE5-C7FA7BD10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D8ADB-C363-4667-9C75-60CFBC25331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9F9FE-C6F8-449F-AD73-47FCF496C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C54A0-BAAC-4D2F-8DCD-E365E8CD3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D933-DCB6-4D1C-A2BE-35D89218B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8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eting-relationship-business-1019875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s/solutions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sheninger.blogspot.com/2020/03/in-times-of-crisis-self-care-is-more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thicscenter.csl.illinois.edu/self-awareness-and-professional-development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assionjungwoo.tistory.com/29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aasmarketingstrategy.blogspot.com/2013/10/saas-marketing-requires-focus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dditional_time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aree.com/fear-public-speaking-confidenc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152FC-7158-42C5-8AC0-2A6A2FB56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en-US" sz="6600" b="1"/>
              <a:t>The Five Habits </a:t>
            </a:r>
            <a:br>
              <a:rPr lang="en-US" sz="6600"/>
            </a:br>
            <a:r>
              <a:rPr lang="en-US" sz="6600"/>
              <a:t>of Highly Effective Job Hunters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4B64C-62F3-426C-BB73-F83E4EE4A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>
            <a:normAutofit/>
          </a:bodyPr>
          <a:lstStyle/>
          <a:p>
            <a:r>
              <a:rPr lang="en-US" b="1" i="0" dirty="0">
                <a:effectLst/>
                <a:latin typeface="Montserrat" panose="00000500000000000000" pitchFamily="2" charset="0"/>
              </a:rPr>
              <a:t>The Breakfast Club</a:t>
            </a:r>
          </a:p>
          <a:p>
            <a:r>
              <a:rPr lang="en-US" b="1" i="0" dirty="0">
                <a:effectLst/>
                <a:latin typeface="Montserrat" panose="00000500000000000000" pitchFamily="2" charset="0"/>
              </a:rPr>
              <a:t>November 2023</a:t>
            </a:r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42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90AF-A12E-4D5F-89E1-9106D612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Habit 4: Leverage Relationships </a:t>
            </a:r>
          </a:p>
        </p:txBody>
      </p:sp>
      <p:pic>
        <p:nvPicPr>
          <p:cNvPr id="5" name="Picture 4" descr="A picture containing indoor, computer&#10;&#10;Description automatically generated">
            <a:extLst>
              <a:ext uri="{FF2B5EF4-FFF2-40B4-BE49-F238E27FC236}">
                <a16:creationId xmlns:a16="http://schemas.microsoft.com/office/drawing/2014/main" id="{50AFF5AF-A47B-4615-BA20-5B581782B3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844" r="1999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6850-4409-47DB-AE05-4E0FC8074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/>
              <a:t>The highly effective job hunter cultivates relationships:</a:t>
            </a:r>
          </a:p>
          <a:p>
            <a:endParaRPr lang="en-US" sz="2400"/>
          </a:p>
          <a:p>
            <a:pPr lvl="1"/>
            <a:r>
              <a:rPr lang="en-US" dirty="0"/>
              <a:t>The people you know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people they know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people you want to know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0965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4E86F-1363-732A-DDE1-B1751689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Question on Leveraging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83F16-9AF1-CF20-5D10-791ABDB4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4419838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400" dirty="0"/>
              <a:t>How do you reach out to people you would like to meet?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Colourful carved figures of humans">
            <a:extLst>
              <a:ext uri="{FF2B5EF4-FFF2-40B4-BE49-F238E27FC236}">
                <a16:creationId xmlns:a16="http://schemas.microsoft.com/office/drawing/2014/main" id="{E898D09F-D881-3EB7-FB98-393D753D9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3" r="1415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219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1378-4B31-4E85-BC49-DE1DEFFE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722" y="803325"/>
            <a:ext cx="5685143" cy="1325563"/>
          </a:xfrm>
        </p:spPr>
        <p:txBody>
          <a:bodyPr>
            <a:normAutofit/>
          </a:bodyPr>
          <a:lstStyle/>
          <a:p>
            <a:r>
              <a:rPr lang="en-US" dirty="0"/>
              <a:t>Habit 5: Be the Solution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6A040349-F326-DBFE-CA29-F9D88BC80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58" r="13124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6DD6-082B-4B2D-BDCC-D760725A9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821" y="2279017"/>
            <a:ext cx="6410178" cy="4220257"/>
          </a:xfrm>
        </p:spPr>
        <p:txBody>
          <a:bodyPr anchor="t">
            <a:normAutofit lnSpcReduction="10000"/>
          </a:bodyPr>
          <a:lstStyle/>
          <a:p>
            <a:r>
              <a:rPr lang="en-US" sz="2600" dirty="0"/>
              <a:t>The highly effective job hunter knows the “secret” to getting hired: It’s You. You have value. Know that.</a:t>
            </a:r>
          </a:p>
          <a:p>
            <a:endParaRPr lang="en-US" sz="2400" dirty="0"/>
          </a:p>
          <a:p>
            <a:pPr lvl="1"/>
            <a:r>
              <a:rPr lang="en-US" dirty="0"/>
              <a:t>Be the </a:t>
            </a:r>
            <a:r>
              <a:rPr lang="en-US" b="1" dirty="0"/>
              <a:t>solution.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1" dirty="0"/>
              <a:t>Believe</a:t>
            </a:r>
            <a:r>
              <a:rPr lang="en-US" dirty="0"/>
              <a:t> </a:t>
            </a:r>
            <a:r>
              <a:rPr lang="en-US"/>
              <a:t>in yourself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 </a:t>
            </a:r>
            <a:r>
              <a:rPr lang="en-US" b="1" dirty="0"/>
              <a:t>prepared</a:t>
            </a:r>
            <a:r>
              <a:rPr lang="en-US" dirty="0"/>
              <a:t>.  Be </a:t>
            </a:r>
            <a:r>
              <a:rPr lang="en-US" b="1" dirty="0"/>
              <a:t>positive</a:t>
            </a:r>
          </a:p>
          <a:p>
            <a:pPr lvl="1"/>
            <a:endParaRPr lang="en-US" b="1" dirty="0"/>
          </a:p>
          <a:p>
            <a:pPr lvl="1"/>
            <a:r>
              <a:rPr lang="en-US" dirty="0"/>
              <a:t>Be </a:t>
            </a:r>
            <a:r>
              <a:rPr lang="en-US" b="1" dirty="0"/>
              <a:t>open</a:t>
            </a:r>
            <a:r>
              <a:rPr lang="en-US" dirty="0"/>
              <a:t>.  Be ready to </a:t>
            </a:r>
            <a:r>
              <a:rPr lang="en-US" b="1" dirty="0"/>
              <a:t>change.</a:t>
            </a:r>
          </a:p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8480C-9FA0-7E24-8D84-CE4B2218FDA7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thebluediamondgallery.com/wooden-tile/s/solution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43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B9F57-80E7-B727-7A6C-10216E9A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 on Being 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01464-A6B8-2323-39CE-28E69CCBD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296" y="4631161"/>
            <a:ext cx="7717935" cy="156948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helps you to position yourself as the solution to an employer’s needs?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12E4048A-D57D-7219-6FF3-66A2BD890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40" y="1226248"/>
            <a:ext cx="4087368" cy="4087368"/>
          </a:xfrm>
          <a:prstGeom prst="rect">
            <a:avLst/>
          </a:pr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4AC44D-E4EF-4A08-9612-70F07BFD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Habit 6: </a:t>
            </a:r>
            <a:r>
              <a:rPr lang="en-US">
                <a:solidFill>
                  <a:schemeClr val="bg1"/>
                </a:solidFill>
              </a:rPr>
              <a:t>Take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>
                <a:solidFill>
                  <a:schemeClr val="bg1"/>
                </a:solidFill>
              </a:rPr>
              <a:t>are of You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0BA10A0-352B-3709-0C3B-89BFE08F4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8" name="Content Placeholder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F229DC3-D4F3-ED6F-2A18-304A15EF1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32614" y="643469"/>
            <a:ext cx="5571062" cy="5571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7CD72C-D37B-6ECF-0024-DB715ACEFC2A}"/>
              </a:ext>
            </a:extLst>
          </p:cNvPr>
          <p:cNvSpPr txBox="1"/>
          <p:nvPr/>
        </p:nvSpPr>
        <p:spPr>
          <a:xfrm>
            <a:off x="9016859" y="6014476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sheninger.blogspot.com/2020/03/in-times-of-crisis-self-care-is-mor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5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7380F-267A-8994-770D-6E4A07D6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917A-AC6E-6181-9CE9-92C68285C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Which habit do you need to work on?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4BAB4993-6158-F095-15C6-60341C503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53822" y="1248456"/>
            <a:ext cx="6553545" cy="43690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37F6FB-DE91-9EFD-B7FC-1F2636CBB2C0}"/>
              </a:ext>
            </a:extLst>
          </p:cNvPr>
          <p:cNvSpPr txBox="1"/>
          <p:nvPr/>
        </p:nvSpPr>
        <p:spPr>
          <a:xfrm>
            <a:off x="9267276" y="5417431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thicscenter.csl.illinois.edu/self-awareness-and-professional-developmen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8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0AA66-A651-4AC8-B0D1-CB96DD67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Your Presenter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CDCE1-E098-46F2-AFE5-F45716A7E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1963405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600" dirty="0"/>
              <a:t>Terrence H. “Terry” Seamon</a:t>
            </a:r>
          </a:p>
          <a:p>
            <a:r>
              <a:rPr lang="en-US" sz="2000" dirty="0"/>
              <a:t>Executive Career Transition Consultant with Smart Moves Coaching</a:t>
            </a:r>
          </a:p>
          <a:p>
            <a:r>
              <a:rPr lang="en-US" sz="2000" dirty="0"/>
              <a:t>Co-Founder of St. Matthias Employment Ministry in Somerset</a:t>
            </a:r>
          </a:p>
          <a:p>
            <a:r>
              <a:rPr lang="en-US" sz="2000" dirty="0"/>
              <a:t>Find me on LinkedIn and let’s connect</a:t>
            </a:r>
          </a:p>
        </p:txBody>
      </p:sp>
      <p:pic>
        <p:nvPicPr>
          <p:cNvPr id="7" name="Picture 6" descr="A person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741100B9-9089-ACF0-7BB9-4AE69B9DA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r="11877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2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AC85-345A-4D6B-80A0-79E2EA62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/>
              <a:t>The Five Habits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656395-89EC-4698-828C-96E8E74B0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14293" y="2610765"/>
            <a:ext cx="5069382" cy="271211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F0DA1-9050-4C75-AEA4-A440B948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1544829"/>
            <a:ext cx="4218369" cy="4121468"/>
          </a:xfrm>
        </p:spPr>
        <p:txBody>
          <a:bodyPr anchor="ctr">
            <a:noAutofit/>
          </a:bodyPr>
          <a:lstStyle/>
          <a:p>
            <a:r>
              <a:rPr lang="en-US" sz="3200" dirty="0"/>
              <a:t>Get Focus </a:t>
            </a:r>
          </a:p>
          <a:p>
            <a:r>
              <a:rPr lang="en-US" sz="3200" dirty="0"/>
              <a:t>Spend Time on Priority Activities</a:t>
            </a:r>
          </a:p>
          <a:p>
            <a:r>
              <a:rPr lang="en-US" sz="3200" dirty="0"/>
              <a:t>Present </a:t>
            </a:r>
            <a:r>
              <a:rPr lang="en-US" dirty="0"/>
              <a:t>your</a:t>
            </a:r>
            <a:r>
              <a:rPr lang="en-US" sz="3200" dirty="0"/>
              <a:t> Best Self</a:t>
            </a:r>
          </a:p>
          <a:p>
            <a:r>
              <a:rPr lang="en-US" dirty="0"/>
              <a:t>Leverage</a:t>
            </a:r>
            <a:r>
              <a:rPr lang="en-US" sz="3200" dirty="0"/>
              <a:t> Relationships</a:t>
            </a:r>
          </a:p>
          <a:p>
            <a:r>
              <a:rPr lang="en-US" sz="3200" dirty="0"/>
              <a:t>Be the 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17E62-6B67-4228-A843-AC4EF47C09CA}"/>
              </a:ext>
            </a:extLst>
          </p:cNvPr>
          <p:cNvSpPr txBox="1"/>
          <p:nvPr/>
        </p:nvSpPr>
        <p:spPr>
          <a:xfrm>
            <a:off x="4143584" y="5122829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passionjungwoo.tistory.com/29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8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6DE7E-F6B0-4C0B-96F3-5E13556F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Habit 1:  Get Focus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C50F4-F596-4F67-8EC1-6F343F7BE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109" r="1629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8D8E-E9CE-41DD-8509-DDAC10744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861625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highly effective job hunter is very focused: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Objective</a:t>
            </a:r>
            <a:r>
              <a:rPr lang="en-US" dirty="0"/>
              <a:t>(s) of their search, i.e., what they want to achieve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Target</a:t>
            </a:r>
            <a:r>
              <a:rPr lang="en-US" dirty="0"/>
              <a:t> Roles/Companies/Organizations where they would like to land and work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Their </a:t>
            </a:r>
            <a:r>
              <a:rPr lang="en-US" b="1" dirty="0"/>
              <a:t>Strategy</a:t>
            </a:r>
            <a:r>
              <a:rPr lang="en-US" dirty="0"/>
              <a:t>, i.e., how they plan to reach their goal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Their </a:t>
            </a:r>
            <a:r>
              <a:rPr lang="en-US" b="1" dirty="0"/>
              <a:t>Career</a:t>
            </a:r>
            <a:r>
              <a:rPr lang="en-US" dirty="0"/>
              <a:t> plan, i.e., a Vision for </a:t>
            </a:r>
            <a:r>
              <a:rPr lang="en-US"/>
              <a:t>the future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AF9BD-C40D-456F-A354-51D37EC2CD63}"/>
              </a:ext>
            </a:extLst>
          </p:cNvPr>
          <p:cNvSpPr txBox="1"/>
          <p:nvPr/>
        </p:nvSpPr>
        <p:spPr>
          <a:xfrm>
            <a:off x="2448775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saasmarketingstrategy.blogspot.com/2013/10/saas-marketing-requires-focu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035FE-2F3B-BDA8-5CFE-90A3BC42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 about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AE12E-5CF8-91E7-D21A-DF793BA96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08" y="3700594"/>
            <a:ext cx="5425781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 you find most challenging about focusing your search?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79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69FB-8E9A-44F1-82DE-CF2FC1D1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43048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Habit 2:  Spend Time on Priority Activities</a:t>
            </a:r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809D0FFA-5BD0-4501-8349-B450CCD56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604" r="656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019A4-9A73-46ED-99BF-97C681DEA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819423"/>
            <a:ext cx="6586489" cy="3785419"/>
          </a:xfrm>
        </p:spPr>
        <p:txBody>
          <a:bodyPr>
            <a:noAutofit/>
          </a:bodyPr>
          <a:lstStyle/>
          <a:p>
            <a:r>
              <a:rPr lang="en-US" sz="2400" dirty="0"/>
              <a:t>The highly effective job hunter spends their time on the most important activities, especially: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Networking</a:t>
            </a:r>
            <a:r>
              <a:rPr lang="en-US" dirty="0"/>
              <a:t>, i.e., reaching out to others to form mutually beneficial connections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Learning</a:t>
            </a:r>
            <a:r>
              <a:rPr lang="en-US" dirty="0"/>
              <a:t>, i.e., adding to their portfolio of capabilities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Marketing</a:t>
            </a:r>
            <a:r>
              <a:rPr lang="en-US" dirty="0"/>
              <a:t>, i.e., finding out where the needs are and putting themselves “out there” to increase their visibility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A1C46-06DA-44A5-AAF7-952F59DA5A19}"/>
              </a:ext>
            </a:extLst>
          </p:cNvPr>
          <p:cNvSpPr txBox="1"/>
          <p:nvPr/>
        </p:nvSpPr>
        <p:spPr>
          <a:xfrm>
            <a:off x="2328549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additional_time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5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764E1-E679-8DF6-E24D-AD515655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/>
              <a:t>Question on Priority Activities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8ADE0-4562-7B75-E277-D85EEB2A3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sz="3600" dirty="0"/>
              <a:t>What are your top 3 priority activities in your search?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34FDBCB5-5387-1E2A-ECF6-86CA21F78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4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C888-2F43-432A-9677-A168B09E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Habit 3: Present Your Best Self</a:t>
            </a:r>
          </a:p>
        </p:txBody>
      </p:sp>
      <p:pic>
        <p:nvPicPr>
          <p:cNvPr id="5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D65DC6E2-D459-4DF3-AAC1-52669FBE26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78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A8F9E-5625-4305-9D5A-0CF421CAA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highly effective job hunter works on presenting their “best self,” especially on:</a:t>
            </a:r>
          </a:p>
          <a:p>
            <a:endParaRPr lang="en-US" sz="2400" dirty="0"/>
          </a:p>
          <a:p>
            <a:pPr lvl="1"/>
            <a:r>
              <a:rPr lang="en-US" dirty="0"/>
              <a:t>The Resume (and cover letters, follow-up notes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LinkedIn profile and presence (and other social media)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Person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47D78-1450-43A8-B89A-AF04D2824328}"/>
              </a:ext>
            </a:extLst>
          </p:cNvPr>
          <p:cNvSpPr txBox="1"/>
          <p:nvPr/>
        </p:nvSpPr>
        <p:spPr>
          <a:xfrm>
            <a:off x="2309313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naaree.com/fear-public-speaking-confidenc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7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9E634-A070-0F89-290D-1003835A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sz="4100"/>
              <a:t>Question on Presenting Your Best Self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839A5-62EA-79B1-E7AA-3EEF073A9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sz="3600" dirty="0"/>
              <a:t>What is One Thing that really helps you to present your best self?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Angel Face Outline">
            <a:extLst>
              <a:ext uri="{FF2B5EF4-FFF2-40B4-BE49-F238E27FC236}">
                <a16:creationId xmlns:a16="http://schemas.microsoft.com/office/drawing/2014/main" id="{66F29A6B-10A9-381D-157E-C74F85695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511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Office Theme</vt:lpstr>
      <vt:lpstr>The Five Habits  of Highly Effective Job Hunters</vt:lpstr>
      <vt:lpstr>Your Presenter</vt:lpstr>
      <vt:lpstr>The Five Habits</vt:lpstr>
      <vt:lpstr>Habit 1:  Get Focus</vt:lpstr>
      <vt:lpstr>Question about Focus</vt:lpstr>
      <vt:lpstr>Habit 2:  Spend Time on Priority Activities</vt:lpstr>
      <vt:lpstr>Question on Priority Activities</vt:lpstr>
      <vt:lpstr>Habit 3: Present Your Best Self</vt:lpstr>
      <vt:lpstr>Question on Presenting Your Best Self</vt:lpstr>
      <vt:lpstr>Habit 4: Leverage Relationships </vt:lpstr>
      <vt:lpstr>Question on Leveraging Relationships</vt:lpstr>
      <vt:lpstr>Habit 5: Be the Solution</vt:lpstr>
      <vt:lpstr>Question on Being the Solution</vt:lpstr>
      <vt:lpstr>Habit 6: Take Care of You</vt:lpstr>
      <vt:lpstr>Question for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Habits of Highly Effective Job Hunters</dc:title>
  <dc:creator>Terrence Seamon</dc:creator>
  <cp:lastModifiedBy>Terrence Seamon</cp:lastModifiedBy>
  <cp:revision>20</cp:revision>
  <dcterms:created xsi:type="dcterms:W3CDTF">2019-10-10T12:42:31Z</dcterms:created>
  <dcterms:modified xsi:type="dcterms:W3CDTF">2023-11-09T14:12:26Z</dcterms:modified>
</cp:coreProperties>
</file>